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56"/>
  </p:notesMasterIdLst>
  <p:sldIdLst>
    <p:sldId id="256" r:id="rId2"/>
    <p:sldId id="396" r:id="rId3"/>
    <p:sldId id="258" r:id="rId4"/>
    <p:sldId id="261" r:id="rId5"/>
    <p:sldId id="260" r:id="rId6"/>
    <p:sldId id="262" r:id="rId7"/>
    <p:sldId id="264" r:id="rId8"/>
    <p:sldId id="315" r:id="rId9"/>
    <p:sldId id="265" r:id="rId10"/>
    <p:sldId id="266" r:id="rId11"/>
    <p:sldId id="268" r:id="rId12"/>
    <p:sldId id="267" r:id="rId13"/>
    <p:sldId id="270" r:id="rId14"/>
    <p:sldId id="271" r:id="rId15"/>
    <p:sldId id="272" r:id="rId16"/>
    <p:sldId id="273" r:id="rId17"/>
    <p:sldId id="274" r:id="rId18"/>
    <p:sldId id="276" r:id="rId19"/>
    <p:sldId id="275" r:id="rId20"/>
    <p:sldId id="277" r:id="rId21"/>
    <p:sldId id="278" r:id="rId22"/>
    <p:sldId id="280" r:id="rId23"/>
    <p:sldId id="279" r:id="rId24"/>
    <p:sldId id="283" r:id="rId25"/>
    <p:sldId id="282" r:id="rId26"/>
    <p:sldId id="281" r:id="rId27"/>
    <p:sldId id="285" r:id="rId28"/>
    <p:sldId id="284" r:id="rId29"/>
    <p:sldId id="286" r:id="rId30"/>
    <p:sldId id="288" r:id="rId31"/>
    <p:sldId id="287" r:id="rId32"/>
    <p:sldId id="291" r:id="rId33"/>
    <p:sldId id="290" r:id="rId34"/>
    <p:sldId id="289" r:id="rId35"/>
    <p:sldId id="292" r:id="rId36"/>
    <p:sldId id="295" r:id="rId37"/>
    <p:sldId id="294" r:id="rId38"/>
    <p:sldId id="293" r:id="rId39"/>
    <p:sldId id="298" r:id="rId40"/>
    <p:sldId id="297" r:id="rId41"/>
    <p:sldId id="296" r:id="rId42"/>
    <p:sldId id="302" r:id="rId43"/>
    <p:sldId id="306" r:id="rId44"/>
    <p:sldId id="307" r:id="rId45"/>
    <p:sldId id="308" r:id="rId46"/>
    <p:sldId id="309" r:id="rId47"/>
    <p:sldId id="310" r:id="rId48"/>
    <p:sldId id="311" r:id="rId49"/>
    <p:sldId id="312" r:id="rId50"/>
    <p:sldId id="313" r:id="rId51"/>
    <p:sldId id="301" r:id="rId52"/>
    <p:sldId id="300" r:id="rId53"/>
    <p:sldId id="305" r:id="rId54"/>
    <p:sldId id="263" r:id="rId55"/>
  </p:sldIdLst>
  <p:sldSz cx="12192000" cy="6858000"/>
  <p:notesSz cx="6858000" cy="9144000"/>
  <p:defaultTextStyle>
    <a:defPPr>
      <a:defRPr lang="es-E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2" d="100"/>
          <a:sy n="92" d="100"/>
        </p:scale>
        <p:origin x="312" y="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B94D474-AC3F-4171-BE96-126B9137EE1E}" type="datetimeFigureOut">
              <a:rPr lang="en-US" smtClean="0"/>
              <a:t>12/24/2023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9346C1B-6657-44C9-96B5-E33CEE84FC46}" type="slidenum">
              <a:rPr lang="en-US" smtClean="0"/>
              <a:t>‹#›</a:t>
            </a:fld>
            <a:endParaRPr lang="en-US"/>
          </a:p>
        </p:txBody>
      </p:sp>
    </p:spTree>
    <p:extLst>
      <p:ext uri="{BB962C8B-B14F-4D97-AF65-F5344CB8AC3E}">
        <p14:creationId xmlns:p14="http://schemas.microsoft.com/office/powerpoint/2010/main" val="1438766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needs to be discovered, understood and accessible when ever we need it. Data also needs to be of the high quality. Are we using the data the right way. Are we using with in the compliance boundary so the high position leaders can understand how the business is going with out actually looking at all the data. They should be able to make the decisions based on that. </a:t>
            </a:r>
          </a:p>
        </p:txBody>
      </p:sp>
      <p:sp>
        <p:nvSpPr>
          <p:cNvPr id="4" name="Slide Number Placeholder 3"/>
          <p:cNvSpPr>
            <a:spLocks noGrp="1"/>
          </p:cNvSpPr>
          <p:nvPr>
            <p:ph type="sldNum" sz="quarter" idx="5"/>
          </p:nvPr>
        </p:nvSpPr>
        <p:spPr/>
        <p:txBody>
          <a:bodyPr/>
          <a:lstStyle/>
          <a:p>
            <a:fld id="{B9346C1B-6657-44C9-96B5-E33CEE84FC46}" type="slidenum">
              <a:rPr lang="en-US" smtClean="0"/>
              <a:t>7</a:t>
            </a:fld>
            <a:endParaRPr lang="en-US"/>
          </a:p>
        </p:txBody>
      </p:sp>
    </p:spTree>
    <p:extLst>
      <p:ext uri="{BB962C8B-B14F-4D97-AF65-F5344CB8AC3E}">
        <p14:creationId xmlns:p14="http://schemas.microsoft.com/office/powerpoint/2010/main" val="6326806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Platform based approach and it uses the open source </a:t>
            </a:r>
            <a:r>
              <a:rPr lang="en-US" dirty="0" err="1"/>
              <a:t>apache</a:t>
            </a:r>
            <a:r>
              <a:rPr lang="en-US" dirty="0"/>
              <a:t> atlas which is an open API system where customers can also work on this to add more </a:t>
            </a:r>
            <a:r>
              <a:rPr lang="en-US" dirty="0" err="1"/>
              <a:t>datasources</a:t>
            </a:r>
            <a:r>
              <a:rPr lang="en-US" dirty="0"/>
              <a:t> that they do not yet support. </a:t>
            </a:r>
          </a:p>
        </p:txBody>
      </p:sp>
      <p:sp>
        <p:nvSpPr>
          <p:cNvPr id="4" name="Slide Number Placeholder 3"/>
          <p:cNvSpPr>
            <a:spLocks noGrp="1"/>
          </p:cNvSpPr>
          <p:nvPr>
            <p:ph type="sldNum" sz="quarter" idx="5"/>
          </p:nvPr>
        </p:nvSpPr>
        <p:spPr/>
        <p:txBody>
          <a:bodyPr/>
          <a:lstStyle/>
          <a:p>
            <a:fld id="{B9346C1B-6657-44C9-96B5-E33CEE84FC46}" type="slidenum">
              <a:rPr lang="en-US" smtClean="0"/>
              <a:t>9</a:t>
            </a:fld>
            <a:endParaRPr lang="en-US"/>
          </a:p>
        </p:txBody>
      </p:sp>
    </p:spTree>
    <p:extLst>
      <p:ext uri="{BB962C8B-B14F-4D97-AF65-F5344CB8AC3E}">
        <p14:creationId xmlns:p14="http://schemas.microsoft.com/office/powerpoint/2010/main" val="14185043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914400" y="2130426"/>
            <a:ext cx="10363200" cy="1470025"/>
          </a:xfrm>
        </p:spPr>
        <p:txBody>
          <a:bodyPr/>
          <a:lstStyle/>
          <a:p>
            <a:r>
              <a:rPr lang="en-US"/>
              <a:t>Click to edit Master title style</a:t>
            </a:r>
          </a:p>
        </p:txBody>
      </p:sp>
      <p:sp>
        <p:nvSpPr>
          <p:cNvPr id="3" name="2 Subtítulo"/>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0E5157D6-A670-3257-8013-8BBC4F7A3FD1}"/>
              </a:ext>
            </a:extLst>
          </p:cNvPr>
          <p:cNvSpPr>
            <a:spLocks noGrp="1" noChangeArrowheads="1"/>
          </p:cNvSpPr>
          <p:nvPr>
            <p:ph type="dt" sz="half" idx="10"/>
          </p:nvPr>
        </p:nvSpPr>
        <p:spPr>
          <a:ln/>
        </p:spPr>
        <p:txBody>
          <a:bodyPr/>
          <a:lstStyle>
            <a:lvl1pPr>
              <a:defRPr/>
            </a:lvl1pPr>
          </a:lstStyle>
          <a:p>
            <a:fld id="{FD0A3BE1-CE66-46C6-B5BD-95EFAEE208A3}" type="datetimeFigureOut">
              <a:rPr lang="en-US" smtClean="0"/>
              <a:t>12/24/2023</a:t>
            </a:fld>
            <a:endParaRPr lang="en-US"/>
          </a:p>
        </p:txBody>
      </p:sp>
      <p:sp>
        <p:nvSpPr>
          <p:cNvPr id="5" name="Rectangle 5">
            <a:extLst>
              <a:ext uri="{FF2B5EF4-FFF2-40B4-BE49-F238E27FC236}">
                <a16:creationId xmlns:a16="http://schemas.microsoft.com/office/drawing/2014/main" id="{3385A4FD-F5FB-329F-79BE-2CC298DAFD84}"/>
              </a:ext>
            </a:extLst>
          </p:cNvPr>
          <p:cNvSpPr>
            <a:spLocks noGrp="1" noChangeArrowheads="1"/>
          </p:cNvSpPr>
          <p:nvPr>
            <p:ph type="ftr" sz="quarter" idx="11"/>
          </p:nvPr>
        </p:nvSpPr>
        <p:spPr>
          <a:ln/>
        </p:spPr>
        <p:txBody>
          <a:bodyPr/>
          <a:lstStyle>
            <a:lvl1pPr>
              <a:defRPr/>
            </a:lvl1pPr>
          </a:lstStyle>
          <a:p>
            <a:endParaRPr lang="en-US"/>
          </a:p>
        </p:txBody>
      </p:sp>
      <p:sp>
        <p:nvSpPr>
          <p:cNvPr id="6" name="Rectangle 6">
            <a:extLst>
              <a:ext uri="{FF2B5EF4-FFF2-40B4-BE49-F238E27FC236}">
                <a16:creationId xmlns:a16="http://schemas.microsoft.com/office/drawing/2014/main" id="{37530930-6C1C-DD2F-AC56-16C61AF3E522}"/>
              </a:ext>
            </a:extLst>
          </p:cNvPr>
          <p:cNvSpPr>
            <a:spLocks noGrp="1" noChangeArrowheads="1"/>
          </p:cNvSpPr>
          <p:nvPr>
            <p:ph type="sldNum" sz="quarter" idx="12"/>
          </p:nvPr>
        </p:nvSpPr>
        <p:spPr>
          <a:ln/>
        </p:spPr>
        <p:txBody>
          <a:bodyPr/>
          <a:lstStyle>
            <a:lvl1pPr>
              <a:defRPr/>
            </a:lvl1pPr>
          </a:lstStyle>
          <a:p>
            <a:fld id="{E1CA8B7A-683E-489D-AB73-5DAFB83617AE}" type="slidenum">
              <a:rPr lang="en-US" smtClean="0"/>
              <a:t>‹#›</a:t>
            </a:fld>
            <a:endParaRPr lang="en-US"/>
          </a:p>
        </p:txBody>
      </p:sp>
    </p:spTree>
    <p:extLst>
      <p:ext uri="{BB962C8B-B14F-4D97-AF65-F5344CB8AC3E}">
        <p14:creationId xmlns:p14="http://schemas.microsoft.com/office/powerpoint/2010/main" val="39243052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n-US"/>
              <a:t>Click to edit Master title style</a:t>
            </a:r>
          </a:p>
        </p:txBody>
      </p:sp>
      <p:sp>
        <p:nvSpPr>
          <p:cNvPr id="3" name="2 Marcador de texto vertical"/>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F0981FE3-DCDF-9702-0D58-C1AA2F4FBAA0}"/>
              </a:ext>
            </a:extLst>
          </p:cNvPr>
          <p:cNvSpPr>
            <a:spLocks noGrp="1" noChangeArrowheads="1"/>
          </p:cNvSpPr>
          <p:nvPr>
            <p:ph type="dt" sz="half" idx="10"/>
          </p:nvPr>
        </p:nvSpPr>
        <p:spPr>
          <a:ln/>
        </p:spPr>
        <p:txBody>
          <a:bodyPr/>
          <a:lstStyle>
            <a:lvl1pPr>
              <a:defRPr/>
            </a:lvl1pPr>
          </a:lstStyle>
          <a:p>
            <a:fld id="{FD0A3BE1-CE66-46C6-B5BD-95EFAEE208A3}" type="datetimeFigureOut">
              <a:rPr lang="en-US" smtClean="0"/>
              <a:t>12/24/2023</a:t>
            </a:fld>
            <a:endParaRPr lang="en-US"/>
          </a:p>
        </p:txBody>
      </p:sp>
      <p:sp>
        <p:nvSpPr>
          <p:cNvPr id="5" name="Rectangle 5">
            <a:extLst>
              <a:ext uri="{FF2B5EF4-FFF2-40B4-BE49-F238E27FC236}">
                <a16:creationId xmlns:a16="http://schemas.microsoft.com/office/drawing/2014/main" id="{3D31BF49-5859-71D0-6C52-1B0DD6377482}"/>
              </a:ext>
            </a:extLst>
          </p:cNvPr>
          <p:cNvSpPr>
            <a:spLocks noGrp="1" noChangeArrowheads="1"/>
          </p:cNvSpPr>
          <p:nvPr>
            <p:ph type="ftr" sz="quarter" idx="11"/>
          </p:nvPr>
        </p:nvSpPr>
        <p:spPr>
          <a:ln/>
        </p:spPr>
        <p:txBody>
          <a:bodyPr/>
          <a:lstStyle>
            <a:lvl1pPr>
              <a:defRPr/>
            </a:lvl1pPr>
          </a:lstStyle>
          <a:p>
            <a:endParaRPr lang="en-US"/>
          </a:p>
        </p:txBody>
      </p:sp>
      <p:sp>
        <p:nvSpPr>
          <p:cNvPr id="6" name="Rectangle 6">
            <a:extLst>
              <a:ext uri="{FF2B5EF4-FFF2-40B4-BE49-F238E27FC236}">
                <a16:creationId xmlns:a16="http://schemas.microsoft.com/office/drawing/2014/main" id="{3E4B94B5-A158-87C0-4C96-37CBA8F470B5}"/>
              </a:ext>
            </a:extLst>
          </p:cNvPr>
          <p:cNvSpPr>
            <a:spLocks noGrp="1" noChangeArrowheads="1"/>
          </p:cNvSpPr>
          <p:nvPr>
            <p:ph type="sldNum" sz="quarter" idx="12"/>
          </p:nvPr>
        </p:nvSpPr>
        <p:spPr>
          <a:ln/>
        </p:spPr>
        <p:txBody>
          <a:bodyPr/>
          <a:lstStyle>
            <a:lvl1pPr>
              <a:defRPr/>
            </a:lvl1pPr>
          </a:lstStyle>
          <a:p>
            <a:fld id="{E1CA8B7A-683E-489D-AB73-5DAFB83617AE}" type="slidenum">
              <a:rPr lang="en-US" smtClean="0"/>
              <a:t>‹#›</a:t>
            </a:fld>
            <a:endParaRPr lang="en-US"/>
          </a:p>
        </p:txBody>
      </p:sp>
    </p:spTree>
    <p:extLst>
      <p:ext uri="{BB962C8B-B14F-4D97-AF65-F5344CB8AC3E}">
        <p14:creationId xmlns:p14="http://schemas.microsoft.com/office/powerpoint/2010/main" val="23101472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2 Marcador de texto vertical"/>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8D8621DA-DD48-20FB-941D-541D7BBE5A84}"/>
              </a:ext>
            </a:extLst>
          </p:cNvPr>
          <p:cNvSpPr>
            <a:spLocks noGrp="1" noChangeArrowheads="1"/>
          </p:cNvSpPr>
          <p:nvPr>
            <p:ph type="dt" sz="half" idx="10"/>
          </p:nvPr>
        </p:nvSpPr>
        <p:spPr>
          <a:ln/>
        </p:spPr>
        <p:txBody>
          <a:bodyPr/>
          <a:lstStyle>
            <a:lvl1pPr>
              <a:defRPr/>
            </a:lvl1pPr>
          </a:lstStyle>
          <a:p>
            <a:fld id="{FD0A3BE1-CE66-46C6-B5BD-95EFAEE208A3}" type="datetimeFigureOut">
              <a:rPr lang="en-US" smtClean="0"/>
              <a:t>12/24/2023</a:t>
            </a:fld>
            <a:endParaRPr lang="en-US"/>
          </a:p>
        </p:txBody>
      </p:sp>
      <p:sp>
        <p:nvSpPr>
          <p:cNvPr id="5" name="Rectangle 5">
            <a:extLst>
              <a:ext uri="{FF2B5EF4-FFF2-40B4-BE49-F238E27FC236}">
                <a16:creationId xmlns:a16="http://schemas.microsoft.com/office/drawing/2014/main" id="{44C8DF49-0117-4789-9B62-EF698E3DEECC}"/>
              </a:ext>
            </a:extLst>
          </p:cNvPr>
          <p:cNvSpPr>
            <a:spLocks noGrp="1" noChangeArrowheads="1"/>
          </p:cNvSpPr>
          <p:nvPr>
            <p:ph type="ftr" sz="quarter" idx="11"/>
          </p:nvPr>
        </p:nvSpPr>
        <p:spPr>
          <a:ln/>
        </p:spPr>
        <p:txBody>
          <a:bodyPr/>
          <a:lstStyle>
            <a:lvl1pPr>
              <a:defRPr/>
            </a:lvl1pPr>
          </a:lstStyle>
          <a:p>
            <a:endParaRPr lang="en-US"/>
          </a:p>
        </p:txBody>
      </p:sp>
      <p:sp>
        <p:nvSpPr>
          <p:cNvPr id="6" name="Rectangle 6">
            <a:extLst>
              <a:ext uri="{FF2B5EF4-FFF2-40B4-BE49-F238E27FC236}">
                <a16:creationId xmlns:a16="http://schemas.microsoft.com/office/drawing/2014/main" id="{94DA3D1E-DE2B-AAFD-9464-831CE9F9D044}"/>
              </a:ext>
            </a:extLst>
          </p:cNvPr>
          <p:cNvSpPr>
            <a:spLocks noGrp="1" noChangeArrowheads="1"/>
          </p:cNvSpPr>
          <p:nvPr>
            <p:ph type="sldNum" sz="quarter" idx="12"/>
          </p:nvPr>
        </p:nvSpPr>
        <p:spPr>
          <a:ln/>
        </p:spPr>
        <p:txBody>
          <a:bodyPr/>
          <a:lstStyle>
            <a:lvl1pPr>
              <a:defRPr/>
            </a:lvl1pPr>
          </a:lstStyle>
          <a:p>
            <a:fld id="{E1CA8B7A-683E-489D-AB73-5DAFB83617AE}" type="slidenum">
              <a:rPr lang="en-US" smtClean="0"/>
              <a:t>‹#›</a:t>
            </a:fld>
            <a:endParaRPr lang="en-US"/>
          </a:p>
        </p:txBody>
      </p:sp>
    </p:spTree>
    <p:extLst>
      <p:ext uri="{BB962C8B-B14F-4D97-AF65-F5344CB8AC3E}">
        <p14:creationId xmlns:p14="http://schemas.microsoft.com/office/powerpoint/2010/main" val="22965807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n-US"/>
              <a:t>Click to edit Master title style</a:t>
            </a:r>
          </a:p>
        </p:txBody>
      </p:sp>
      <p:sp>
        <p:nvSpPr>
          <p:cNvPr id="3" name="2 Marcador de contenido"/>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13BD478-8E59-D725-C8C4-96B602E1D32D}"/>
              </a:ext>
            </a:extLst>
          </p:cNvPr>
          <p:cNvSpPr>
            <a:spLocks noGrp="1" noChangeArrowheads="1"/>
          </p:cNvSpPr>
          <p:nvPr>
            <p:ph type="dt" sz="half" idx="10"/>
          </p:nvPr>
        </p:nvSpPr>
        <p:spPr>
          <a:ln/>
        </p:spPr>
        <p:txBody>
          <a:bodyPr/>
          <a:lstStyle>
            <a:lvl1pPr>
              <a:defRPr/>
            </a:lvl1pPr>
          </a:lstStyle>
          <a:p>
            <a:fld id="{FD0A3BE1-CE66-46C6-B5BD-95EFAEE208A3}" type="datetimeFigureOut">
              <a:rPr lang="en-US" smtClean="0"/>
              <a:t>12/24/2023</a:t>
            </a:fld>
            <a:endParaRPr lang="en-US"/>
          </a:p>
        </p:txBody>
      </p:sp>
      <p:sp>
        <p:nvSpPr>
          <p:cNvPr id="5" name="Rectangle 5">
            <a:extLst>
              <a:ext uri="{FF2B5EF4-FFF2-40B4-BE49-F238E27FC236}">
                <a16:creationId xmlns:a16="http://schemas.microsoft.com/office/drawing/2014/main" id="{E9F65010-60C1-7219-6451-364090E7E8B2}"/>
              </a:ext>
            </a:extLst>
          </p:cNvPr>
          <p:cNvSpPr>
            <a:spLocks noGrp="1" noChangeArrowheads="1"/>
          </p:cNvSpPr>
          <p:nvPr>
            <p:ph type="ftr" sz="quarter" idx="11"/>
          </p:nvPr>
        </p:nvSpPr>
        <p:spPr>
          <a:ln/>
        </p:spPr>
        <p:txBody>
          <a:bodyPr/>
          <a:lstStyle>
            <a:lvl1pPr>
              <a:defRPr/>
            </a:lvl1pPr>
          </a:lstStyle>
          <a:p>
            <a:endParaRPr lang="en-US"/>
          </a:p>
        </p:txBody>
      </p:sp>
      <p:sp>
        <p:nvSpPr>
          <p:cNvPr id="6" name="Rectangle 6">
            <a:extLst>
              <a:ext uri="{FF2B5EF4-FFF2-40B4-BE49-F238E27FC236}">
                <a16:creationId xmlns:a16="http://schemas.microsoft.com/office/drawing/2014/main" id="{26C494A9-651B-B5AE-4FCE-05BB642B03EE}"/>
              </a:ext>
            </a:extLst>
          </p:cNvPr>
          <p:cNvSpPr>
            <a:spLocks noGrp="1" noChangeArrowheads="1"/>
          </p:cNvSpPr>
          <p:nvPr>
            <p:ph type="sldNum" sz="quarter" idx="12"/>
          </p:nvPr>
        </p:nvSpPr>
        <p:spPr>
          <a:ln/>
        </p:spPr>
        <p:txBody>
          <a:bodyPr/>
          <a:lstStyle>
            <a:lvl1pPr>
              <a:defRPr/>
            </a:lvl1pPr>
          </a:lstStyle>
          <a:p>
            <a:fld id="{E1CA8B7A-683E-489D-AB73-5DAFB83617AE}" type="slidenum">
              <a:rPr lang="en-US" smtClean="0"/>
              <a:t>‹#›</a:t>
            </a:fld>
            <a:endParaRPr lang="en-US"/>
          </a:p>
        </p:txBody>
      </p:sp>
    </p:spTree>
    <p:extLst>
      <p:ext uri="{BB962C8B-B14F-4D97-AF65-F5344CB8AC3E}">
        <p14:creationId xmlns:p14="http://schemas.microsoft.com/office/powerpoint/2010/main" val="29172919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2 Marcador de texto"/>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8CE4ACBC-4834-5019-BEA8-B37C1E3ECEBF}"/>
              </a:ext>
            </a:extLst>
          </p:cNvPr>
          <p:cNvSpPr>
            <a:spLocks noGrp="1" noChangeArrowheads="1"/>
          </p:cNvSpPr>
          <p:nvPr>
            <p:ph type="dt" sz="half" idx="10"/>
          </p:nvPr>
        </p:nvSpPr>
        <p:spPr>
          <a:ln/>
        </p:spPr>
        <p:txBody>
          <a:bodyPr/>
          <a:lstStyle>
            <a:lvl1pPr>
              <a:defRPr/>
            </a:lvl1pPr>
          </a:lstStyle>
          <a:p>
            <a:fld id="{FD0A3BE1-CE66-46C6-B5BD-95EFAEE208A3}" type="datetimeFigureOut">
              <a:rPr lang="en-US" smtClean="0"/>
              <a:t>12/24/2023</a:t>
            </a:fld>
            <a:endParaRPr lang="en-US"/>
          </a:p>
        </p:txBody>
      </p:sp>
      <p:sp>
        <p:nvSpPr>
          <p:cNvPr id="5" name="Rectangle 5">
            <a:extLst>
              <a:ext uri="{FF2B5EF4-FFF2-40B4-BE49-F238E27FC236}">
                <a16:creationId xmlns:a16="http://schemas.microsoft.com/office/drawing/2014/main" id="{EF657DCD-44D6-8412-DACC-DCED2F017E67}"/>
              </a:ext>
            </a:extLst>
          </p:cNvPr>
          <p:cNvSpPr>
            <a:spLocks noGrp="1" noChangeArrowheads="1"/>
          </p:cNvSpPr>
          <p:nvPr>
            <p:ph type="ftr" sz="quarter" idx="11"/>
          </p:nvPr>
        </p:nvSpPr>
        <p:spPr>
          <a:ln/>
        </p:spPr>
        <p:txBody>
          <a:bodyPr/>
          <a:lstStyle>
            <a:lvl1pPr>
              <a:defRPr/>
            </a:lvl1pPr>
          </a:lstStyle>
          <a:p>
            <a:endParaRPr lang="en-US"/>
          </a:p>
        </p:txBody>
      </p:sp>
      <p:sp>
        <p:nvSpPr>
          <p:cNvPr id="6" name="Rectangle 6">
            <a:extLst>
              <a:ext uri="{FF2B5EF4-FFF2-40B4-BE49-F238E27FC236}">
                <a16:creationId xmlns:a16="http://schemas.microsoft.com/office/drawing/2014/main" id="{3AD61EC4-2EB2-D107-7001-F91419E43A93}"/>
              </a:ext>
            </a:extLst>
          </p:cNvPr>
          <p:cNvSpPr>
            <a:spLocks noGrp="1" noChangeArrowheads="1"/>
          </p:cNvSpPr>
          <p:nvPr>
            <p:ph type="sldNum" sz="quarter" idx="12"/>
          </p:nvPr>
        </p:nvSpPr>
        <p:spPr>
          <a:ln/>
        </p:spPr>
        <p:txBody>
          <a:bodyPr/>
          <a:lstStyle>
            <a:lvl1pPr>
              <a:defRPr/>
            </a:lvl1pPr>
          </a:lstStyle>
          <a:p>
            <a:fld id="{E1CA8B7A-683E-489D-AB73-5DAFB83617AE}" type="slidenum">
              <a:rPr lang="en-US" smtClean="0"/>
              <a:t>‹#›</a:t>
            </a:fld>
            <a:endParaRPr lang="en-US"/>
          </a:p>
        </p:txBody>
      </p:sp>
    </p:spTree>
    <p:extLst>
      <p:ext uri="{BB962C8B-B14F-4D97-AF65-F5344CB8AC3E}">
        <p14:creationId xmlns:p14="http://schemas.microsoft.com/office/powerpoint/2010/main" val="26710141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n-US"/>
              <a:t>Click to edit Master title style</a:t>
            </a:r>
          </a:p>
        </p:txBody>
      </p:sp>
      <p:sp>
        <p:nvSpPr>
          <p:cNvPr id="3" name="2 Marcador de contenido"/>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3 Marcador de contenido"/>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8983DF43-F523-F475-772B-2F0A7DC416F9}"/>
              </a:ext>
            </a:extLst>
          </p:cNvPr>
          <p:cNvSpPr>
            <a:spLocks noGrp="1" noChangeArrowheads="1"/>
          </p:cNvSpPr>
          <p:nvPr>
            <p:ph type="dt" sz="half" idx="10"/>
          </p:nvPr>
        </p:nvSpPr>
        <p:spPr>
          <a:ln/>
        </p:spPr>
        <p:txBody>
          <a:bodyPr/>
          <a:lstStyle>
            <a:lvl1pPr>
              <a:defRPr/>
            </a:lvl1pPr>
          </a:lstStyle>
          <a:p>
            <a:fld id="{FD0A3BE1-CE66-46C6-B5BD-95EFAEE208A3}" type="datetimeFigureOut">
              <a:rPr lang="en-US" smtClean="0"/>
              <a:t>12/24/2023</a:t>
            </a:fld>
            <a:endParaRPr lang="en-US"/>
          </a:p>
        </p:txBody>
      </p:sp>
      <p:sp>
        <p:nvSpPr>
          <p:cNvPr id="6" name="Rectangle 5">
            <a:extLst>
              <a:ext uri="{FF2B5EF4-FFF2-40B4-BE49-F238E27FC236}">
                <a16:creationId xmlns:a16="http://schemas.microsoft.com/office/drawing/2014/main" id="{FA26183D-6BBE-6269-9305-C96E693CD894}"/>
              </a:ext>
            </a:extLst>
          </p:cNvPr>
          <p:cNvSpPr>
            <a:spLocks noGrp="1" noChangeArrowheads="1"/>
          </p:cNvSpPr>
          <p:nvPr>
            <p:ph type="ftr" sz="quarter" idx="11"/>
          </p:nvPr>
        </p:nvSpPr>
        <p:spPr>
          <a:ln/>
        </p:spPr>
        <p:txBody>
          <a:bodyPr/>
          <a:lstStyle>
            <a:lvl1pPr>
              <a:defRPr/>
            </a:lvl1pPr>
          </a:lstStyle>
          <a:p>
            <a:endParaRPr lang="en-US"/>
          </a:p>
        </p:txBody>
      </p:sp>
      <p:sp>
        <p:nvSpPr>
          <p:cNvPr id="7" name="Rectangle 6">
            <a:extLst>
              <a:ext uri="{FF2B5EF4-FFF2-40B4-BE49-F238E27FC236}">
                <a16:creationId xmlns:a16="http://schemas.microsoft.com/office/drawing/2014/main" id="{CD8DADFE-CAD0-2145-CF53-C1D9329715B2}"/>
              </a:ext>
            </a:extLst>
          </p:cNvPr>
          <p:cNvSpPr>
            <a:spLocks noGrp="1" noChangeArrowheads="1"/>
          </p:cNvSpPr>
          <p:nvPr>
            <p:ph type="sldNum" sz="quarter" idx="12"/>
          </p:nvPr>
        </p:nvSpPr>
        <p:spPr>
          <a:ln/>
        </p:spPr>
        <p:txBody>
          <a:bodyPr/>
          <a:lstStyle>
            <a:lvl1pPr>
              <a:defRPr/>
            </a:lvl1pPr>
          </a:lstStyle>
          <a:p>
            <a:fld id="{E1CA8B7A-683E-489D-AB73-5DAFB83617AE}" type="slidenum">
              <a:rPr lang="en-US" smtClean="0"/>
              <a:t>‹#›</a:t>
            </a:fld>
            <a:endParaRPr lang="en-US"/>
          </a:p>
        </p:txBody>
      </p:sp>
    </p:spTree>
    <p:extLst>
      <p:ext uri="{BB962C8B-B14F-4D97-AF65-F5344CB8AC3E}">
        <p14:creationId xmlns:p14="http://schemas.microsoft.com/office/powerpoint/2010/main" val="41856748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a:lvl1pPr>
          </a:lstStyle>
          <a:p>
            <a:r>
              <a:rPr lang="en-US"/>
              <a:t>Click to edit Master title style</a:t>
            </a:r>
          </a:p>
        </p:txBody>
      </p:sp>
      <p:sp>
        <p:nvSpPr>
          <p:cNvPr id="3" name="2 Marcador de texto"/>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3 Marcador de contenido"/>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4 Marcador de texto"/>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5 Marcador de contenido"/>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D72B9775-0ACE-EB63-EF91-5087832DB500}"/>
              </a:ext>
            </a:extLst>
          </p:cNvPr>
          <p:cNvSpPr>
            <a:spLocks noGrp="1" noChangeArrowheads="1"/>
          </p:cNvSpPr>
          <p:nvPr>
            <p:ph type="dt" sz="half" idx="10"/>
          </p:nvPr>
        </p:nvSpPr>
        <p:spPr>
          <a:ln/>
        </p:spPr>
        <p:txBody>
          <a:bodyPr/>
          <a:lstStyle>
            <a:lvl1pPr>
              <a:defRPr/>
            </a:lvl1pPr>
          </a:lstStyle>
          <a:p>
            <a:fld id="{FD0A3BE1-CE66-46C6-B5BD-95EFAEE208A3}" type="datetimeFigureOut">
              <a:rPr lang="en-US" smtClean="0"/>
              <a:t>12/24/2023</a:t>
            </a:fld>
            <a:endParaRPr lang="en-US"/>
          </a:p>
        </p:txBody>
      </p:sp>
      <p:sp>
        <p:nvSpPr>
          <p:cNvPr id="8" name="Rectangle 5">
            <a:extLst>
              <a:ext uri="{FF2B5EF4-FFF2-40B4-BE49-F238E27FC236}">
                <a16:creationId xmlns:a16="http://schemas.microsoft.com/office/drawing/2014/main" id="{28C3D41A-A297-93B6-B739-4ACB5E72E2CD}"/>
              </a:ext>
            </a:extLst>
          </p:cNvPr>
          <p:cNvSpPr>
            <a:spLocks noGrp="1" noChangeArrowheads="1"/>
          </p:cNvSpPr>
          <p:nvPr>
            <p:ph type="ftr" sz="quarter" idx="11"/>
          </p:nvPr>
        </p:nvSpPr>
        <p:spPr>
          <a:ln/>
        </p:spPr>
        <p:txBody>
          <a:bodyPr/>
          <a:lstStyle>
            <a:lvl1pPr>
              <a:defRPr/>
            </a:lvl1pPr>
          </a:lstStyle>
          <a:p>
            <a:endParaRPr lang="en-US"/>
          </a:p>
        </p:txBody>
      </p:sp>
      <p:sp>
        <p:nvSpPr>
          <p:cNvPr id="9" name="Rectangle 6">
            <a:extLst>
              <a:ext uri="{FF2B5EF4-FFF2-40B4-BE49-F238E27FC236}">
                <a16:creationId xmlns:a16="http://schemas.microsoft.com/office/drawing/2014/main" id="{59CDE48B-FE4A-8D7F-9B97-5D08AC6338FA}"/>
              </a:ext>
            </a:extLst>
          </p:cNvPr>
          <p:cNvSpPr>
            <a:spLocks noGrp="1" noChangeArrowheads="1"/>
          </p:cNvSpPr>
          <p:nvPr>
            <p:ph type="sldNum" sz="quarter" idx="12"/>
          </p:nvPr>
        </p:nvSpPr>
        <p:spPr>
          <a:ln/>
        </p:spPr>
        <p:txBody>
          <a:bodyPr/>
          <a:lstStyle>
            <a:lvl1pPr>
              <a:defRPr/>
            </a:lvl1pPr>
          </a:lstStyle>
          <a:p>
            <a:fld id="{E1CA8B7A-683E-489D-AB73-5DAFB83617AE}" type="slidenum">
              <a:rPr lang="en-US" smtClean="0"/>
              <a:t>‹#›</a:t>
            </a:fld>
            <a:endParaRPr lang="en-US"/>
          </a:p>
        </p:txBody>
      </p:sp>
    </p:spTree>
    <p:extLst>
      <p:ext uri="{BB962C8B-B14F-4D97-AF65-F5344CB8AC3E}">
        <p14:creationId xmlns:p14="http://schemas.microsoft.com/office/powerpoint/2010/main" val="15372868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F1E0267-7C99-08D9-724B-36C36990F5BD}"/>
              </a:ext>
            </a:extLst>
          </p:cNvPr>
          <p:cNvSpPr>
            <a:spLocks noGrp="1" noChangeArrowheads="1"/>
          </p:cNvSpPr>
          <p:nvPr>
            <p:ph type="dt" sz="half" idx="10"/>
          </p:nvPr>
        </p:nvSpPr>
        <p:spPr>
          <a:ln/>
        </p:spPr>
        <p:txBody>
          <a:bodyPr/>
          <a:lstStyle>
            <a:lvl1pPr>
              <a:defRPr/>
            </a:lvl1pPr>
          </a:lstStyle>
          <a:p>
            <a:fld id="{FD0A3BE1-CE66-46C6-B5BD-95EFAEE208A3}" type="datetimeFigureOut">
              <a:rPr lang="en-US" smtClean="0"/>
              <a:t>12/24/2023</a:t>
            </a:fld>
            <a:endParaRPr lang="en-US"/>
          </a:p>
        </p:txBody>
      </p:sp>
      <p:sp>
        <p:nvSpPr>
          <p:cNvPr id="4" name="Rectangle 5">
            <a:extLst>
              <a:ext uri="{FF2B5EF4-FFF2-40B4-BE49-F238E27FC236}">
                <a16:creationId xmlns:a16="http://schemas.microsoft.com/office/drawing/2014/main" id="{5BB1EA0B-6D87-3BC8-C599-184C363C3D8D}"/>
              </a:ext>
            </a:extLst>
          </p:cNvPr>
          <p:cNvSpPr>
            <a:spLocks noGrp="1" noChangeArrowheads="1"/>
          </p:cNvSpPr>
          <p:nvPr>
            <p:ph type="ftr" sz="quarter" idx="11"/>
          </p:nvPr>
        </p:nvSpPr>
        <p:spPr>
          <a:ln/>
        </p:spPr>
        <p:txBody>
          <a:bodyPr/>
          <a:lstStyle>
            <a:lvl1pPr>
              <a:defRPr/>
            </a:lvl1pPr>
          </a:lstStyle>
          <a:p>
            <a:endParaRPr lang="en-US"/>
          </a:p>
        </p:txBody>
      </p:sp>
      <p:sp>
        <p:nvSpPr>
          <p:cNvPr id="5" name="Rectangle 6">
            <a:extLst>
              <a:ext uri="{FF2B5EF4-FFF2-40B4-BE49-F238E27FC236}">
                <a16:creationId xmlns:a16="http://schemas.microsoft.com/office/drawing/2014/main" id="{AEE2FC2D-66C1-1E24-8352-4EE2AB333BA3}"/>
              </a:ext>
            </a:extLst>
          </p:cNvPr>
          <p:cNvSpPr>
            <a:spLocks noGrp="1" noChangeArrowheads="1"/>
          </p:cNvSpPr>
          <p:nvPr>
            <p:ph type="sldNum" sz="quarter" idx="12"/>
          </p:nvPr>
        </p:nvSpPr>
        <p:spPr>
          <a:ln/>
        </p:spPr>
        <p:txBody>
          <a:bodyPr/>
          <a:lstStyle>
            <a:lvl1pPr>
              <a:defRPr/>
            </a:lvl1pPr>
          </a:lstStyle>
          <a:p>
            <a:fld id="{E1CA8B7A-683E-489D-AB73-5DAFB83617AE}" type="slidenum">
              <a:rPr lang="en-US" smtClean="0"/>
              <a:t>‹#›</a:t>
            </a:fld>
            <a:endParaRPr lang="en-US"/>
          </a:p>
        </p:txBody>
      </p:sp>
    </p:spTree>
    <p:extLst>
      <p:ext uri="{BB962C8B-B14F-4D97-AF65-F5344CB8AC3E}">
        <p14:creationId xmlns:p14="http://schemas.microsoft.com/office/powerpoint/2010/main" val="6018939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B62262E6-675A-891C-BB10-7B5607D9DF63}"/>
              </a:ext>
            </a:extLst>
          </p:cNvPr>
          <p:cNvSpPr>
            <a:spLocks noGrp="1" noChangeArrowheads="1"/>
          </p:cNvSpPr>
          <p:nvPr>
            <p:ph type="dt" sz="half" idx="10"/>
          </p:nvPr>
        </p:nvSpPr>
        <p:spPr>
          <a:ln/>
        </p:spPr>
        <p:txBody>
          <a:bodyPr/>
          <a:lstStyle>
            <a:lvl1pPr>
              <a:defRPr/>
            </a:lvl1pPr>
          </a:lstStyle>
          <a:p>
            <a:fld id="{FD0A3BE1-CE66-46C6-B5BD-95EFAEE208A3}" type="datetimeFigureOut">
              <a:rPr lang="en-US" smtClean="0"/>
              <a:t>12/24/2023</a:t>
            </a:fld>
            <a:endParaRPr lang="en-US"/>
          </a:p>
        </p:txBody>
      </p:sp>
      <p:sp>
        <p:nvSpPr>
          <p:cNvPr id="3" name="Rectangle 5">
            <a:extLst>
              <a:ext uri="{FF2B5EF4-FFF2-40B4-BE49-F238E27FC236}">
                <a16:creationId xmlns:a16="http://schemas.microsoft.com/office/drawing/2014/main" id="{4972E083-1260-8B9E-D294-BB994DAD2060}"/>
              </a:ext>
            </a:extLst>
          </p:cNvPr>
          <p:cNvSpPr>
            <a:spLocks noGrp="1" noChangeArrowheads="1"/>
          </p:cNvSpPr>
          <p:nvPr>
            <p:ph type="ftr" sz="quarter" idx="11"/>
          </p:nvPr>
        </p:nvSpPr>
        <p:spPr>
          <a:ln/>
        </p:spPr>
        <p:txBody>
          <a:bodyPr/>
          <a:lstStyle>
            <a:lvl1pPr>
              <a:defRPr/>
            </a:lvl1pPr>
          </a:lstStyle>
          <a:p>
            <a:endParaRPr lang="en-US"/>
          </a:p>
        </p:txBody>
      </p:sp>
      <p:sp>
        <p:nvSpPr>
          <p:cNvPr id="4" name="Rectangle 6">
            <a:extLst>
              <a:ext uri="{FF2B5EF4-FFF2-40B4-BE49-F238E27FC236}">
                <a16:creationId xmlns:a16="http://schemas.microsoft.com/office/drawing/2014/main" id="{71437F3E-28EE-D256-6507-946AB32AB562}"/>
              </a:ext>
            </a:extLst>
          </p:cNvPr>
          <p:cNvSpPr>
            <a:spLocks noGrp="1" noChangeArrowheads="1"/>
          </p:cNvSpPr>
          <p:nvPr>
            <p:ph type="sldNum" sz="quarter" idx="12"/>
          </p:nvPr>
        </p:nvSpPr>
        <p:spPr>
          <a:ln/>
        </p:spPr>
        <p:txBody>
          <a:bodyPr/>
          <a:lstStyle>
            <a:lvl1pPr>
              <a:defRPr/>
            </a:lvl1pPr>
          </a:lstStyle>
          <a:p>
            <a:fld id="{E1CA8B7A-683E-489D-AB73-5DAFB83617AE}" type="slidenum">
              <a:rPr lang="en-US" smtClean="0"/>
              <a:t>‹#›</a:t>
            </a:fld>
            <a:endParaRPr lang="en-US"/>
          </a:p>
        </p:txBody>
      </p:sp>
    </p:spTree>
    <p:extLst>
      <p:ext uri="{BB962C8B-B14F-4D97-AF65-F5344CB8AC3E}">
        <p14:creationId xmlns:p14="http://schemas.microsoft.com/office/powerpoint/2010/main" val="13851275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2 Marcador de contenido"/>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3 Marcador de texto"/>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7153B9C-B9CA-19BC-D9E6-D65453D98932}"/>
              </a:ext>
            </a:extLst>
          </p:cNvPr>
          <p:cNvSpPr>
            <a:spLocks noGrp="1" noChangeArrowheads="1"/>
          </p:cNvSpPr>
          <p:nvPr>
            <p:ph type="dt" sz="half" idx="10"/>
          </p:nvPr>
        </p:nvSpPr>
        <p:spPr>
          <a:ln/>
        </p:spPr>
        <p:txBody>
          <a:bodyPr/>
          <a:lstStyle>
            <a:lvl1pPr>
              <a:defRPr/>
            </a:lvl1pPr>
          </a:lstStyle>
          <a:p>
            <a:fld id="{FD0A3BE1-CE66-46C6-B5BD-95EFAEE208A3}" type="datetimeFigureOut">
              <a:rPr lang="en-US" smtClean="0"/>
              <a:t>12/24/2023</a:t>
            </a:fld>
            <a:endParaRPr lang="en-US"/>
          </a:p>
        </p:txBody>
      </p:sp>
      <p:sp>
        <p:nvSpPr>
          <p:cNvPr id="6" name="Rectangle 5">
            <a:extLst>
              <a:ext uri="{FF2B5EF4-FFF2-40B4-BE49-F238E27FC236}">
                <a16:creationId xmlns:a16="http://schemas.microsoft.com/office/drawing/2014/main" id="{1A5CA96E-DA7D-E8A6-5496-4BBBD4EA84FF}"/>
              </a:ext>
            </a:extLst>
          </p:cNvPr>
          <p:cNvSpPr>
            <a:spLocks noGrp="1" noChangeArrowheads="1"/>
          </p:cNvSpPr>
          <p:nvPr>
            <p:ph type="ftr" sz="quarter" idx="11"/>
          </p:nvPr>
        </p:nvSpPr>
        <p:spPr>
          <a:ln/>
        </p:spPr>
        <p:txBody>
          <a:bodyPr/>
          <a:lstStyle>
            <a:lvl1pPr>
              <a:defRPr/>
            </a:lvl1pPr>
          </a:lstStyle>
          <a:p>
            <a:endParaRPr lang="en-US"/>
          </a:p>
        </p:txBody>
      </p:sp>
      <p:sp>
        <p:nvSpPr>
          <p:cNvPr id="7" name="Rectangle 6">
            <a:extLst>
              <a:ext uri="{FF2B5EF4-FFF2-40B4-BE49-F238E27FC236}">
                <a16:creationId xmlns:a16="http://schemas.microsoft.com/office/drawing/2014/main" id="{EDBB17E6-1A7A-4C32-7D68-21879D00AB5F}"/>
              </a:ext>
            </a:extLst>
          </p:cNvPr>
          <p:cNvSpPr>
            <a:spLocks noGrp="1" noChangeArrowheads="1"/>
          </p:cNvSpPr>
          <p:nvPr>
            <p:ph type="sldNum" sz="quarter" idx="12"/>
          </p:nvPr>
        </p:nvSpPr>
        <p:spPr>
          <a:ln/>
        </p:spPr>
        <p:txBody>
          <a:bodyPr/>
          <a:lstStyle>
            <a:lvl1pPr>
              <a:defRPr/>
            </a:lvl1pPr>
          </a:lstStyle>
          <a:p>
            <a:fld id="{E1CA8B7A-683E-489D-AB73-5DAFB83617AE}" type="slidenum">
              <a:rPr lang="en-US" smtClean="0"/>
              <a:t>‹#›</a:t>
            </a:fld>
            <a:endParaRPr lang="en-US"/>
          </a:p>
        </p:txBody>
      </p:sp>
    </p:spTree>
    <p:extLst>
      <p:ext uri="{BB962C8B-B14F-4D97-AF65-F5344CB8AC3E}">
        <p14:creationId xmlns:p14="http://schemas.microsoft.com/office/powerpoint/2010/main" val="34613029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2 Marcador de posición de imagen"/>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p>
        </p:txBody>
      </p:sp>
      <p:sp>
        <p:nvSpPr>
          <p:cNvPr id="4" name="3 Marcador de texto"/>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61D264A-34AE-FA3F-6919-E997402BEE43}"/>
              </a:ext>
            </a:extLst>
          </p:cNvPr>
          <p:cNvSpPr>
            <a:spLocks noGrp="1" noChangeArrowheads="1"/>
          </p:cNvSpPr>
          <p:nvPr>
            <p:ph type="dt" sz="half" idx="10"/>
          </p:nvPr>
        </p:nvSpPr>
        <p:spPr>
          <a:ln/>
        </p:spPr>
        <p:txBody>
          <a:bodyPr/>
          <a:lstStyle>
            <a:lvl1pPr>
              <a:defRPr/>
            </a:lvl1pPr>
          </a:lstStyle>
          <a:p>
            <a:fld id="{FD0A3BE1-CE66-46C6-B5BD-95EFAEE208A3}" type="datetimeFigureOut">
              <a:rPr lang="en-US" smtClean="0"/>
              <a:t>12/24/2023</a:t>
            </a:fld>
            <a:endParaRPr lang="en-US"/>
          </a:p>
        </p:txBody>
      </p:sp>
      <p:sp>
        <p:nvSpPr>
          <p:cNvPr id="6" name="Rectangle 5">
            <a:extLst>
              <a:ext uri="{FF2B5EF4-FFF2-40B4-BE49-F238E27FC236}">
                <a16:creationId xmlns:a16="http://schemas.microsoft.com/office/drawing/2014/main" id="{0F1502D4-2646-9A32-EF56-221C17844E26}"/>
              </a:ext>
            </a:extLst>
          </p:cNvPr>
          <p:cNvSpPr>
            <a:spLocks noGrp="1" noChangeArrowheads="1"/>
          </p:cNvSpPr>
          <p:nvPr>
            <p:ph type="ftr" sz="quarter" idx="11"/>
          </p:nvPr>
        </p:nvSpPr>
        <p:spPr>
          <a:ln/>
        </p:spPr>
        <p:txBody>
          <a:bodyPr/>
          <a:lstStyle>
            <a:lvl1pPr>
              <a:defRPr/>
            </a:lvl1pPr>
          </a:lstStyle>
          <a:p>
            <a:endParaRPr lang="en-US"/>
          </a:p>
        </p:txBody>
      </p:sp>
      <p:sp>
        <p:nvSpPr>
          <p:cNvPr id="7" name="Rectangle 6">
            <a:extLst>
              <a:ext uri="{FF2B5EF4-FFF2-40B4-BE49-F238E27FC236}">
                <a16:creationId xmlns:a16="http://schemas.microsoft.com/office/drawing/2014/main" id="{AD28E899-301B-4022-BCCB-4B10CCBAA4DC}"/>
              </a:ext>
            </a:extLst>
          </p:cNvPr>
          <p:cNvSpPr>
            <a:spLocks noGrp="1" noChangeArrowheads="1"/>
          </p:cNvSpPr>
          <p:nvPr>
            <p:ph type="sldNum" sz="quarter" idx="12"/>
          </p:nvPr>
        </p:nvSpPr>
        <p:spPr>
          <a:ln/>
        </p:spPr>
        <p:txBody>
          <a:bodyPr/>
          <a:lstStyle>
            <a:lvl1pPr>
              <a:defRPr/>
            </a:lvl1pPr>
          </a:lstStyle>
          <a:p>
            <a:fld id="{E1CA8B7A-683E-489D-AB73-5DAFB83617AE}" type="slidenum">
              <a:rPr lang="en-US" smtClean="0"/>
              <a:t>‹#›</a:t>
            </a:fld>
            <a:endParaRPr lang="en-US"/>
          </a:p>
        </p:txBody>
      </p:sp>
    </p:spTree>
    <p:extLst>
      <p:ext uri="{BB962C8B-B14F-4D97-AF65-F5344CB8AC3E}">
        <p14:creationId xmlns:p14="http://schemas.microsoft.com/office/powerpoint/2010/main" val="41340574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6668D37E-0E4C-FCA9-7D7E-EBB1775EF8CF}"/>
              </a:ext>
            </a:extLst>
          </p:cNvPr>
          <p:cNvSpPr>
            <a:spLocks noGrp="1" noChangeArrowheads="1"/>
          </p:cNvSpPr>
          <p:nvPr>
            <p:ph type="title"/>
          </p:nvPr>
        </p:nvSpPr>
        <p:spPr bwMode="auto">
          <a:xfrm>
            <a:off x="609600" y="274638"/>
            <a:ext cx="109728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s-ES" altLang="en-US"/>
              <a:t>Haga clic para cambiar el estilo de título	</a:t>
            </a:r>
          </a:p>
        </p:txBody>
      </p:sp>
      <p:sp>
        <p:nvSpPr>
          <p:cNvPr id="1027" name="Rectangle 3">
            <a:extLst>
              <a:ext uri="{FF2B5EF4-FFF2-40B4-BE49-F238E27FC236}">
                <a16:creationId xmlns:a16="http://schemas.microsoft.com/office/drawing/2014/main" id="{D5683FA1-0EEC-81B1-7100-651C6B7D9D9A}"/>
              </a:ext>
            </a:extLst>
          </p:cNvPr>
          <p:cNvSpPr>
            <a:spLocks noGrp="1" noChangeArrowheads="1"/>
          </p:cNvSpPr>
          <p:nvPr>
            <p:ph type="body" idx="1"/>
          </p:nvPr>
        </p:nvSpPr>
        <p:spPr bwMode="auto">
          <a:xfrm>
            <a:off x="609600" y="1600201"/>
            <a:ext cx="109728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s-ES" altLang="en-US"/>
              <a:t>Haga clic para modificar el estilo de texto del patrón</a:t>
            </a:r>
          </a:p>
          <a:p>
            <a:pPr lvl="1"/>
            <a:r>
              <a:rPr lang="es-ES" altLang="en-US"/>
              <a:t>Segundo nivel</a:t>
            </a:r>
          </a:p>
          <a:p>
            <a:pPr lvl="2"/>
            <a:r>
              <a:rPr lang="es-ES" altLang="en-US"/>
              <a:t>Tercer nivel</a:t>
            </a:r>
          </a:p>
          <a:p>
            <a:pPr lvl="3"/>
            <a:r>
              <a:rPr lang="es-ES" altLang="en-US"/>
              <a:t>Cuarto nivel</a:t>
            </a:r>
          </a:p>
          <a:p>
            <a:pPr lvl="4"/>
            <a:r>
              <a:rPr lang="es-ES" altLang="en-US"/>
              <a:t>Quinto nivel</a:t>
            </a:r>
          </a:p>
        </p:txBody>
      </p:sp>
      <p:sp>
        <p:nvSpPr>
          <p:cNvPr id="1028" name="Rectangle 4">
            <a:extLst>
              <a:ext uri="{FF2B5EF4-FFF2-40B4-BE49-F238E27FC236}">
                <a16:creationId xmlns:a16="http://schemas.microsoft.com/office/drawing/2014/main" id="{A1A8A876-B86D-7334-7E8A-8DF55044B55C}"/>
              </a:ext>
            </a:extLst>
          </p:cNvPr>
          <p:cNvSpPr>
            <a:spLocks noGrp="1" noChangeArrowheads="1"/>
          </p:cNvSpPr>
          <p:nvPr>
            <p:ph type="dt" sz="half" idx="2"/>
          </p:nvPr>
        </p:nvSpPr>
        <p:spPr bwMode="auto">
          <a:xfrm>
            <a:off x="609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smtClean="0">
                <a:latin typeface="Arial" charset="0"/>
                <a:cs typeface="Arial" charset="0"/>
              </a:defRPr>
            </a:lvl1pPr>
          </a:lstStyle>
          <a:p>
            <a:fld id="{FD0A3BE1-CE66-46C6-B5BD-95EFAEE208A3}" type="datetimeFigureOut">
              <a:rPr lang="en-US" smtClean="0"/>
              <a:t>12/24/2023</a:t>
            </a:fld>
            <a:endParaRPr lang="en-US"/>
          </a:p>
        </p:txBody>
      </p:sp>
      <p:sp>
        <p:nvSpPr>
          <p:cNvPr id="1029" name="Rectangle 5">
            <a:extLst>
              <a:ext uri="{FF2B5EF4-FFF2-40B4-BE49-F238E27FC236}">
                <a16:creationId xmlns:a16="http://schemas.microsoft.com/office/drawing/2014/main" id="{0AB5BA21-1013-301E-3114-2C5AF89E7443}"/>
              </a:ext>
            </a:extLst>
          </p:cNvPr>
          <p:cNvSpPr>
            <a:spLocks noGrp="1" noChangeArrowheads="1"/>
          </p:cNvSpPr>
          <p:nvPr>
            <p:ph type="ftr" sz="quarter" idx="3"/>
          </p:nvPr>
        </p:nvSpPr>
        <p:spPr bwMode="auto">
          <a:xfrm>
            <a:off x="4165600" y="6245225"/>
            <a:ext cx="3860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smtClean="0">
                <a:latin typeface="Arial" charset="0"/>
                <a:cs typeface="Arial" charset="0"/>
              </a:defRPr>
            </a:lvl1pPr>
          </a:lstStyle>
          <a:p>
            <a:endParaRPr lang="en-US"/>
          </a:p>
        </p:txBody>
      </p:sp>
      <p:sp>
        <p:nvSpPr>
          <p:cNvPr id="1030" name="Rectangle 6">
            <a:extLst>
              <a:ext uri="{FF2B5EF4-FFF2-40B4-BE49-F238E27FC236}">
                <a16:creationId xmlns:a16="http://schemas.microsoft.com/office/drawing/2014/main" id="{EB27DE1F-DB7E-A9AB-8657-E010FB44D02A}"/>
              </a:ext>
            </a:extLst>
          </p:cNvPr>
          <p:cNvSpPr>
            <a:spLocks noGrp="1" noChangeArrowheads="1"/>
          </p:cNvSpPr>
          <p:nvPr>
            <p:ph type="sldNum" sz="quarter" idx="4"/>
          </p:nvPr>
        </p:nvSpPr>
        <p:spPr bwMode="auto">
          <a:xfrm>
            <a:off x="8737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fld id="{E1CA8B7A-683E-489D-AB73-5DAFB83617AE}" type="slidenum">
              <a:rPr lang="en-US" smtClean="0"/>
              <a:t>‹#›</a:t>
            </a:fld>
            <a:endParaRPr lang="en-US"/>
          </a:p>
        </p:txBody>
      </p:sp>
    </p:spTree>
    <p:extLst>
      <p:ext uri="{BB962C8B-B14F-4D97-AF65-F5344CB8AC3E}">
        <p14:creationId xmlns:p14="http://schemas.microsoft.com/office/powerpoint/2010/main" val="3777571597"/>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cs typeface="Arial" charset="0"/>
        </a:defRPr>
      </a:lvl2pPr>
      <a:lvl3pPr algn="ctr" rtl="0" eaLnBrk="1" fontAlgn="base" hangingPunct="1">
        <a:spcBef>
          <a:spcPct val="0"/>
        </a:spcBef>
        <a:spcAft>
          <a:spcPct val="0"/>
        </a:spcAft>
        <a:defRPr sz="4400">
          <a:solidFill>
            <a:schemeClr val="tx2"/>
          </a:solidFill>
          <a:latin typeface="Arial" charset="0"/>
          <a:cs typeface="Arial" charset="0"/>
        </a:defRPr>
      </a:lvl3pPr>
      <a:lvl4pPr algn="ctr" rtl="0" eaLnBrk="1" fontAlgn="base" hangingPunct="1">
        <a:spcBef>
          <a:spcPct val="0"/>
        </a:spcBef>
        <a:spcAft>
          <a:spcPct val="0"/>
        </a:spcAft>
        <a:defRPr sz="4400">
          <a:solidFill>
            <a:schemeClr val="tx2"/>
          </a:solidFill>
          <a:latin typeface="Arial" charset="0"/>
          <a:cs typeface="Arial" charset="0"/>
        </a:defRPr>
      </a:lvl4pPr>
      <a:lvl5pPr algn="ctr" rtl="0" eaLnBrk="1" fontAlgn="base" hangingPunct="1">
        <a:spcBef>
          <a:spcPct val="0"/>
        </a:spcBef>
        <a:spcAft>
          <a:spcPct val="0"/>
        </a:spcAft>
        <a:defRPr sz="4400">
          <a:solidFill>
            <a:schemeClr val="tx2"/>
          </a:solidFill>
          <a:latin typeface="Arial" charset="0"/>
          <a:cs typeface="Arial" charset="0"/>
        </a:defRPr>
      </a:lvl5pPr>
      <a:lvl6pPr marL="457200" algn="ctr" rtl="0" eaLnBrk="1" fontAlgn="base" hangingPunct="1">
        <a:spcBef>
          <a:spcPct val="0"/>
        </a:spcBef>
        <a:spcAft>
          <a:spcPct val="0"/>
        </a:spcAft>
        <a:defRPr sz="4400">
          <a:solidFill>
            <a:schemeClr val="tx2"/>
          </a:solidFill>
          <a:latin typeface="Arial" charset="0"/>
          <a:cs typeface="Arial" charset="0"/>
        </a:defRPr>
      </a:lvl6pPr>
      <a:lvl7pPr marL="914400" algn="ctr" rtl="0" eaLnBrk="1" fontAlgn="base" hangingPunct="1">
        <a:spcBef>
          <a:spcPct val="0"/>
        </a:spcBef>
        <a:spcAft>
          <a:spcPct val="0"/>
        </a:spcAft>
        <a:defRPr sz="4400">
          <a:solidFill>
            <a:schemeClr val="tx2"/>
          </a:solidFill>
          <a:latin typeface="Arial" charset="0"/>
          <a:cs typeface="Arial" charset="0"/>
        </a:defRPr>
      </a:lvl7pPr>
      <a:lvl8pPr marL="1371600" algn="ctr" rtl="0" eaLnBrk="1" fontAlgn="base" hangingPunct="1">
        <a:spcBef>
          <a:spcPct val="0"/>
        </a:spcBef>
        <a:spcAft>
          <a:spcPct val="0"/>
        </a:spcAft>
        <a:defRPr sz="4400">
          <a:solidFill>
            <a:schemeClr val="tx2"/>
          </a:solidFill>
          <a:latin typeface="Arial" charset="0"/>
          <a:cs typeface="Arial" charset="0"/>
        </a:defRPr>
      </a:lvl8pPr>
      <a:lvl9pPr marL="1828800" algn="ctr" rtl="0" eaLnBrk="1" fontAlgn="base" hangingPunct="1">
        <a:spcBef>
          <a:spcPct val="0"/>
        </a:spcBef>
        <a:spcAft>
          <a:spcPct val="0"/>
        </a:spcAft>
        <a:defRPr sz="4400">
          <a:solidFill>
            <a:schemeClr val="tx2"/>
          </a:solidFill>
          <a:latin typeface="Arial" charset="0"/>
          <a:cs typeface="Arial"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cs typeface="+mn-cs"/>
        </a:defRPr>
      </a:lvl2pPr>
      <a:lvl3pPr marL="1143000" indent="-228600" algn="l" rtl="0" eaLnBrk="1" fontAlgn="base" hangingPunct="1">
        <a:spcBef>
          <a:spcPct val="20000"/>
        </a:spcBef>
        <a:spcAft>
          <a:spcPct val="0"/>
        </a:spcAft>
        <a:buChar char="•"/>
        <a:defRPr sz="2400">
          <a:solidFill>
            <a:schemeClr val="tx1"/>
          </a:solidFill>
          <a:latin typeface="+mn-lt"/>
          <a:cs typeface="+mn-cs"/>
        </a:defRPr>
      </a:lvl3pPr>
      <a:lvl4pPr marL="1600200" indent="-228600" algn="l" rtl="0" eaLnBrk="1" fontAlgn="base" hangingPunct="1">
        <a:spcBef>
          <a:spcPct val="20000"/>
        </a:spcBef>
        <a:spcAft>
          <a:spcPct val="0"/>
        </a:spcAft>
        <a:buChar char="–"/>
        <a:defRPr sz="2000">
          <a:solidFill>
            <a:schemeClr val="tx1"/>
          </a:solidFill>
          <a:latin typeface="+mn-lt"/>
          <a:cs typeface="+mn-cs"/>
        </a:defRPr>
      </a:lvl4pPr>
      <a:lvl5pPr marL="2057400" indent="-228600" algn="l" rtl="0" eaLnBrk="1" fontAlgn="base" hangingPunct="1">
        <a:spcBef>
          <a:spcPct val="20000"/>
        </a:spcBef>
        <a:spcAft>
          <a:spcPct val="0"/>
        </a:spcAft>
        <a:buChar char="»"/>
        <a:defRPr sz="2000">
          <a:solidFill>
            <a:schemeClr val="tx1"/>
          </a:solidFill>
          <a:latin typeface="+mn-lt"/>
          <a:cs typeface="+mn-cs"/>
        </a:defRPr>
      </a:lvl5pPr>
      <a:lvl6pPr marL="2514600" indent="-228600" algn="l" rtl="0" eaLnBrk="1" fontAlgn="base" hangingPunct="1">
        <a:spcBef>
          <a:spcPct val="20000"/>
        </a:spcBef>
        <a:spcAft>
          <a:spcPct val="0"/>
        </a:spcAft>
        <a:buChar char="»"/>
        <a:defRPr sz="2000">
          <a:solidFill>
            <a:schemeClr val="tx1"/>
          </a:solidFill>
          <a:latin typeface="+mn-lt"/>
          <a:cs typeface="+mn-cs"/>
        </a:defRPr>
      </a:lvl6pPr>
      <a:lvl7pPr marL="2971800" indent="-228600" algn="l" rtl="0" eaLnBrk="1" fontAlgn="base" hangingPunct="1">
        <a:spcBef>
          <a:spcPct val="20000"/>
        </a:spcBef>
        <a:spcAft>
          <a:spcPct val="0"/>
        </a:spcAft>
        <a:buChar char="»"/>
        <a:defRPr sz="2000">
          <a:solidFill>
            <a:schemeClr val="tx1"/>
          </a:solidFill>
          <a:latin typeface="+mn-lt"/>
          <a:cs typeface="+mn-cs"/>
        </a:defRPr>
      </a:lvl7pPr>
      <a:lvl8pPr marL="3429000" indent="-228600" algn="l" rtl="0" eaLnBrk="1" fontAlgn="base" hangingPunct="1">
        <a:spcBef>
          <a:spcPct val="20000"/>
        </a:spcBef>
        <a:spcAft>
          <a:spcPct val="0"/>
        </a:spcAft>
        <a:buChar char="»"/>
        <a:defRPr sz="2000">
          <a:solidFill>
            <a:schemeClr val="tx1"/>
          </a:solidFill>
          <a:latin typeface="+mn-lt"/>
          <a:cs typeface="+mn-cs"/>
        </a:defRPr>
      </a:lvl8pPr>
      <a:lvl9pPr marL="3886200" indent="-228600" algn="l" rtl="0" eaLnBrk="1" fontAlgn="base" hangingPunct="1">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hyperlink" Target="https://www.youtube.com/watch?v=eylcP2qDFic" TargetMode="External"/><Relationship Id="rId2" Type="http://schemas.openxmlformats.org/officeDocument/2006/relationships/hyperlink" Target="https://learn.microsoft.com/en-us/azure/data-factory/tutorial-push-lineage-to-purview" TargetMode="External"/><Relationship Id="rId1" Type="http://schemas.openxmlformats.org/officeDocument/2006/relationships/slideLayout" Target="../slideLayouts/slideLayout2.xml"/><Relationship Id="rId4" Type="http://schemas.openxmlformats.org/officeDocument/2006/relationships/hyperlink" Target="https://learn.microsoft.com/en-us/purview/manage-credentials"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B1CD88-25B3-B442-0114-5DBD294EBD85}"/>
              </a:ext>
            </a:extLst>
          </p:cNvPr>
          <p:cNvSpPr>
            <a:spLocks noGrp="1"/>
          </p:cNvSpPr>
          <p:nvPr>
            <p:ph type="ctrTitle"/>
          </p:nvPr>
        </p:nvSpPr>
        <p:spPr>
          <a:xfrm>
            <a:off x="1453342" y="1704254"/>
            <a:ext cx="9144000" cy="2387600"/>
          </a:xfrm>
        </p:spPr>
        <p:txBody>
          <a:bodyPr>
            <a:noAutofit/>
          </a:bodyPr>
          <a:lstStyle/>
          <a:p>
            <a:r>
              <a:rPr lang="en-US" sz="6000" b="1" i="0" dirty="0">
                <a:effectLst/>
              </a:rPr>
              <a:t>Introduction to Azure Purview concepts</a:t>
            </a:r>
            <a:br>
              <a:rPr lang="en-US" sz="6000" b="1" i="0" dirty="0">
                <a:effectLst/>
              </a:rPr>
            </a:br>
            <a:endParaRPr lang="en-US" sz="6000" dirty="0"/>
          </a:p>
        </p:txBody>
      </p:sp>
      <p:sp>
        <p:nvSpPr>
          <p:cNvPr id="3" name="Subtitle 2">
            <a:extLst>
              <a:ext uri="{FF2B5EF4-FFF2-40B4-BE49-F238E27FC236}">
                <a16:creationId xmlns:a16="http://schemas.microsoft.com/office/drawing/2014/main" id="{0A034637-33A4-4458-86B9-7ED0E37FD314}"/>
              </a:ext>
            </a:extLst>
          </p:cNvPr>
          <p:cNvSpPr>
            <a:spLocks noGrp="1"/>
          </p:cNvSpPr>
          <p:nvPr>
            <p:ph type="subTitle" idx="1"/>
          </p:nvPr>
        </p:nvSpPr>
        <p:spPr>
          <a:xfrm>
            <a:off x="1361902" y="4948555"/>
            <a:ext cx="9144000" cy="1655762"/>
          </a:xfrm>
        </p:spPr>
        <p:txBody>
          <a:bodyPr>
            <a:normAutofit/>
          </a:bodyPr>
          <a:lstStyle/>
          <a:p>
            <a:r>
              <a:rPr lang="en-US" sz="3200" dirty="0"/>
              <a:t>Deepthi </a:t>
            </a:r>
            <a:r>
              <a:rPr lang="en-US" sz="3200" dirty="0" err="1"/>
              <a:t>Goguri</a:t>
            </a:r>
            <a:endParaRPr lang="en-US" sz="3200" dirty="0"/>
          </a:p>
        </p:txBody>
      </p:sp>
    </p:spTree>
    <p:extLst>
      <p:ext uri="{BB962C8B-B14F-4D97-AF65-F5344CB8AC3E}">
        <p14:creationId xmlns:p14="http://schemas.microsoft.com/office/powerpoint/2010/main" val="10788568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FF27153-9D87-37B7-3749-7A4090427E39}"/>
              </a:ext>
            </a:extLst>
          </p:cNvPr>
          <p:cNvPicPr>
            <a:picLocks noChangeAspect="1"/>
          </p:cNvPicPr>
          <p:nvPr/>
        </p:nvPicPr>
        <p:blipFill>
          <a:blip r:embed="rId2"/>
          <a:stretch>
            <a:fillRect/>
          </a:stretch>
        </p:blipFill>
        <p:spPr>
          <a:xfrm>
            <a:off x="863414" y="0"/>
            <a:ext cx="10465171" cy="6858000"/>
          </a:xfrm>
          <a:prstGeom prst="rect">
            <a:avLst/>
          </a:prstGeom>
        </p:spPr>
      </p:pic>
      <p:pic>
        <p:nvPicPr>
          <p:cNvPr id="5" name="Picture 4">
            <a:extLst>
              <a:ext uri="{FF2B5EF4-FFF2-40B4-BE49-F238E27FC236}">
                <a16:creationId xmlns:a16="http://schemas.microsoft.com/office/drawing/2014/main" id="{20877D55-9609-62E1-23CF-A40D232D423F}"/>
              </a:ext>
            </a:extLst>
          </p:cNvPr>
          <p:cNvPicPr>
            <a:picLocks noChangeAspect="1"/>
          </p:cNvPicPr>
          <p:nvPr/>
        </p:nvPicPr>
        <p:blipFill>
          <a:blip r:embed="rId3"/>
          <a:stretch>
            <a:fillRect/>
          </a:stretch>
        </p:blipFill>
        <p:spPr>
          <a:xfrm>
            <a:off x="499986" y="0"/>
            <a:ext cx="11192028" cy="6858000"/>
          </a:xfrm>
          <a:prstGeom prst="rect">
            <a:avLst/>
          </a:prstGeom>
        </p:spPr>
      </p:pic>
    </p:spTree>
    <p:extLst>
      <p:ext uri="{BB962C8B-B14F-4D97-AF65-F5344CB8AC3E}">
        <p14:creationId xmlns:p14="http://schemas.microsoft.com/office/powerpoint/2010/main" val="32640238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1C7E7CF-1936-A0B9-46EE-9A406CEE243D}"/>
              </a:ext>
            </a:extLst>
          </p:cNvPr>
          <p:cNvPicPr>
            <a:picLocks noChangeAspect="1"/>
          </p:cNvPicPr>
          <p:nvPr/>
        </p:nvPicPr>
        <p:blipFill>
          <a:blip r:embed="rId2"/>
          <a:stretch>
            <a:fillRect/>
          </a:stretch>
        </p:blipFill>
        <p:spPr>
          <a:xfrm>
            <a:off x="509095" y="0"/>
            <a:ext cx="11173810" cy="6858000"/>
          </a:xfrm>
          <a:prstGeom prst="rect">
            <a:avLst/>
          </a:prstGeom>
        </p:spPr>
      </p:pic>
    </p:spTree>
    <p:extLst>
      <p:ext uri="{BB962C8B-B14F-4D97-AF65-F5344CB8AC3E}">
        <p14:creationId xmlns:p14="http://schemas.microsoft.com/office/powerpoint/2010/main" val="14325991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5CCBCE4-DAFB-0C4E-37E8-74A2FDE47D7D}"/>
              </a:ext>
            </a:extLst>
          </p:cNvPr>
          <p:cNvPicPr>
            <a:picLocks noChangeAspect="1"/>
          </p:cNvPicPr>
          <p:nvPr/>
        </p:nvPicPr>
        <p:blipFill>
          <a:blip r:embed="rId2"/>
          <a:stretch>
            <a:fillRect/>
          </a:stretch>
        </p:blipFill>
        <p:spPr>
          <a:xfrm>
            <a:off x="824192" y="0"/>
            <a:ext cx="10543616" cy="6858000"/>
          </a:xfrm>
          <a:prstGeom prst="rect">
            <a:avLst/>
          </a:prstGeom>
        </p:spPr>
      </p:pic>
    </p:spTree>
    <p:extLst>
      <p:ext uri="{BB962C8B-B14F-4D97-AF65-F5344CB8AC3E}">
        <p14:creationId xmlns:p14="http://schemas.microsoft.com/office/powerpoint/2010/main" val="12367715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808A0CE-E6B6-0AC8-F91A-FF56751C2FFA}"/>
              </a:ext>
            </a:extLst>
          </p:cNvPr>
          <p:cNvPicPr>
            <a:picLocks noChangeAspect="1"/>
          </p:cNvPicPr>
          <p:nvPr/>
        </p:nvPicPr>
        <p:blipFill>
          <a:blip r:embed="rId2"/>
          <a:stretch>
            <a:fillRect/>
          </a:stretch>
        </p:blipFill>
        <p:spPr>
          <a:xfrm>
            <a:off x="0" y="244475"/>
            <a:ext cx="12192000" cy="6369050"/>
          </a:xfrm>
          <a:prstGeom prst="rect">
            <a:avLst/>
          </a:prstGeom>
        </p:spPr>
      </p:pic>
    </p:spTree>
    <p:extLst>
      <p:ext uri="{BB962C8B-B14F-4D97-AF65-F5344CB8AC3E}">
        <p14:creationId xmlns:p14="http://schemas.microsoft.com/office/powerpoint/2010/main" val="27100658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14C8FAA-442C-6DD3-88AD-2D39CD5B7052}"/>
              </a:ext>
            </a:extLst>
          </p:cNvPr>
          <p:cNvPicPr>
            <a:picLocks noChangeAspect="1"/>
          </p:cNvPicPr>
          <p:nvPr/>
        </p:nvPicPr>
        <p:blipFill>
          <a:blip r:embed="rId2"/>
          <a:stretch>
            <a:fillRect/>
          </a:stretch>
        </p:blipFill>
        <p:spPr>
          <a:xfrm>
            <a:off x="36033" y="0"/>
            <a:ext cx="12119934" cy="6858000"/>
          </a:xfrm>
          <a:prstGeom prst="rect">
            <a:avLst/>
          </a:prstGeom>
        </p:spPr>
      </p:pic>
    </p:spTree>
    <p:extLst>
      <p:ext uri="{BB962C8B-B14F-4D97-AF65-F5344CB8AC3E}">
        <p14:creationId xmlns:p14="http://schemas.microsoft.com/office/powerpoint/2010/main" val="27962758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0134898-C939-C5FE-B483-79FC66E9FCE6}"/>
              </a:ext>
            </a:extLst>
          </p:cNvPr>
          <p:cNvPicPr>
            <a:picLocks noChangeAspect="1"/>
          </p:cNvPicPr>
          <p:nvPr/>
        </p:nvPicPr>
        <p:blipFill>
          <a:blip r:embed="rId2"/>
          <a:stretch>
            <a:fillRect/>
          </a:stretch>
        </p:blipFill>
        <p:spPr>
          <a:xfrm>
            <a:off x="3228423" y="0"/>
            <a:ext cx="5735154" cy="6858000"/>
          </a:xfrm>
          <a:prstGeom prst="rect">
            <a:avLst/>
          </a:prstGeom>
        </p:spPr>
      </p:pic>
    </p:spTree>
    <p:extLst>
      <p:ext uri="{BB962C8B-B14F-4D97-AF65-F5344CB8AC3E}">
        <p14:creationId xmlns:p14="http://schemas.microsoft.com/office/powerpoint/2010/main" val="8356979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9EB9B2-2E2A-D481-6F00-CE2CC3364BC8}"/>
              </a:ext>
            </a:extLst>
          </p:cNvPr>
          <p:cNvPicPr>
            <a:picLocks noChangeAspect="1"/>
          </p:cNvPicPr>
          <p:nvPr/>
        </p:nvPicPr>
        <p:blipFill>
          <a:blip r:embed="rId2"/>
          <a:stretch>
            <a:fillRect/>
          </a:stretch>
        </p:blipFill>
        <p:spPr>
          <a:xfrm>
            <a:off x="3288732" y="0"/>
            <a:ext cx="5614536" cy="6858000"/>
          </a:xfrm>
          <a:prstGeom prst="rect">
            <a:avLst/>
          </a:prstGeom>
        </p:spPr>
      </p:pic>
    </p:spTree>
    <p:extLst>
      <p:ext uri="{BB962C8B-B14F-4D97-AF65-F5344CB8AC3E}">
        <p14:creationId xmlns:p14="http://schemas.microsoft.com/office/powerpoint/2010/main" val="6318914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CD663BF-F90B-BD38-F649-A1BA3114F81A}"/>
              </a:ext>
            </a:extLst>
          </p:cNvPr>
          <p:cNvPicPr>
            <a:picLocks noChangeAspect="1"/>
          </p:cNvPicPr>
          <p:nvPr/>
        </p:nvPicPr>
        <p:blipFill>
          <a:blip r:embed="rId2"/>
          <a:stretch>
            <a:fillRect/>
          </a:stretch>
        </p:blipFill>
        <p:spPr>
          <a:xfrm>
            <a:off x="67648" y="0"/>
            <a:ext cx="12056704" cy="6858000"/>
          </a:xfrm>
          <a:prstGeom prst="rect">
            <a:avLst/>
          </a:prstGeom>
        </p:spPr>
      </p:pic>
    </p:spTree>
    <p:extLst>
      <p:ext uri="{BB962C8B-B14F-4D97-AF65-F5344CB8AC3E}">
        <p14:creationId xmlns:p14="http://schemas.microsoft.com/office/powerpoint/2010/main" val="24258980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EEA44C4-D451-365B-7A8D-11A4C558BB84}"/>
              </a:ext>
            </a:extLst>
          </p:cNvPr>
          <p:cNvPicPr>
            <a:picLocks noChangeAspect="1"/>
          </p:cNvPicPr>
          <p:nvPr/>
        </p:nvPicPr>
        <p:blipFill>
          <a:blip r:embed="rId2"/>
          <a:stretch>
            <a:fillRect/>
          </a:stretch>
        </p:blipFill>
        <p:spPr>
          <a:xfrm>
            <a:off x="811072" y="241659"/>
            <a:ext cx="10569856" cy="6374682"/>
          </a:xfrm>
          <a:prstGeom prst="rect">
            <a:avLst/>
          </a:prstGeom>
        </p:spPr>
      </p:pic>
    </p:spTree>
    <p:extLst>
      <p:ext uri="{BB962C8B-B14F-4D97-AF65-F5344CB8AC3E}">
        <p14:creationId xmlns:p14="http://schemas.microsoft.com/office/powerpoint/2010/main" val="1956660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9A3C3F1-A6DC-7072-0D82-76C7193DDE25}"/>
              </a:ext>
            </a:extLst>
          </p:cNvPr>
          <p:cNvPicPr>
            <a:picLocks noChangeAspect="1"/>
          </p:cNvPicPr>
          <p:nvPr/>
        </p:nvPicPr>
        <p:blipFill>
          <a:blip r:embed="rId2"/>
          <a:stretch>
            <a:fillRect/>
          </a:stretch>
        </p:blipFill>
        <p:spPr>
          <a:xfrm>
            <a:off x="2352350" y="740812"/>
            <a:ext cx="7487299" cy="5376376"/>
          </a:xfrm>
          <a:prstGeom prst="rect">
            <a:avLst/>
          </a:prstGeom>
        </p:spPr>
      </p:pic>
    </p:spTree>
    <p:extLst>
      <p:ext uri="{BB962C8B-B14F-4D97-AF65-F5344CB8AC3E}">
        <p14:creationId xmlns:p14="http://schemas.microsoft.com/office/powerpoint/2010/main" val="6232559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1A2B4C-0265-80CA-D14D-26A3925BFA54}"/>
              </a:ext>
            </a:extLst>
          </p:cNvPr>
          <p:cNvSpPr txBox="1">
            <a:spLocks/>
          </p:cNvSpPr>
          <p:nvPr/>
        </p:nvSpPr>
        <p:spPr>
          <a:xfrm>
            <a:off x="424541" y="451274"/>
            <a:ext cx="6137623" cy="71188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Deepthi </a:t>
            </a:r>
            <a:r>
              <a:rPr lang="en-US" b="1" dirty="0" err="1"/>
              <a:t>Goguri</a:t>
            </a:r>
            <a:endParaRPr lang="en-US" b="1" dirty="0"/>
          </a:p>
        </p:txBody>
      </p:sp>
      <p:sp>
        <p:nvSpPr>
          <p:cNvPr id="3" name="Content Placeholder 2">
            <a:extLst>
              <a:ext uri="{FF2B5EF4-FFF2-40B4-BE49-F238E27FC236}">
                <a16:creationId xmlns:a16="http://schemas.microsoft.com/office/drawing/2014/main" id="{A734FE55-5542-2A53-CFCF-87D2158A2D31}"/>
              </a:ext>
            </a:extLst>
          </p:cNvPr>
          <p:cNvSpPr txBox="1">
            <a:spLocks/>
          </p:cNvSpPr>
          <p:nvPr/>
        </p:nvSpPr>
        <p:spPr>
          <a:xfrm>
            <a:off x="475726" y="1536890"/>
            <a:ext cx="6035252" cy="64778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t>Database Administrator</a:t>
            </a:r>
          </a:p>
        </p:txBody>
      </p:sp>
      <p:pic>
        <p:nvPicPr>
          <p:cNvPr id="4" name="Picture Placeholder 12" descr="A person smiling for the camera&#10;&#10;Description automatically generated with medium confidence">
            <a:extLst>
              <a:ext uri="{FF2B5EF4-FFF2-40B4-BE49-F238E27FC236}">
                <a16:creationId xmlns:a16="http://schemas.microsoft.com/office/drawing/2014/main" id="{61AFAA49-788F-0AED-CB1D-0505D728B76D}"/>
              </a:ext>
            </a:extLst>
          </p:cNvPr>
          <p:cNvPicPr>
            <a:picLocks noChangeAspect="1"/>
          </p:cNvPicPr>
          <p:nvPr/>
        </p:nvPicPr>
        <p:blipFill>
          <a:blip r:embed="rId2" cstate="print">
            <a:extLst>
              <a:ext uri="{28A0092B-C50C-407E-A947-70E740481C1C}">
                <a14:useLocalDpi xmlns:a14="http://schemas.microsoft.com/office/drawing/2010/main" val="0"/>
              </a:ext>
            </a:extLst>
          </a:blip>
          <a:srcRect t="12435" b="12435"/>
          <a:stretch>
            <a:fillRect/>
          </a:stretch>
        </p:blipFill>
        <p:spPr>
          <a:xfrm>
            <a:off x="7012077" y="368623"/>
            <a:ext cx="1685405" cy="1685405"/>
          </a:xfrm>
          <a:prstGeom prst="ellipse">
            <a:avLst/>
          </a:prstGeom>
        </p:spPr>
      </p:pic>
      <p:sp>
        <p:nvSpPr>
          <p:cNvPr id="5" name="Content Placeholder 4">
            <a:extLst>
              <a:ext uri="{FF2B5EF4-FFF2-40B4-BE49-F238E27FC236}">
                <a16:creationId xmlns:a16="http://schemas.microsoft.com/office/drawing/2014/main" id="{698FA72A-101E-513E-0E08-AC321C80D379}"/>
              </a:ext>
            </a:extLst>
          </p:cNvPr>
          <p:cNvSpPr txBox="1">
            <a:spLocks/>
          </p:cNvSpPr>
          <p:nvPr/>
        </p:nvSpPr>
        <p:spPr>
          <a:xfrm>
            <a:off x="268168" y="4673324"/>
            <a:ext cx="2770291" cy="553208"/>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b="1" dirty="0">
                <a:solidFill>
                  <a:schemeClr val="tx1"/>
                </a:solidFill>
              </a:rPr>
              <a:t>@dbanuggets</a:t>
            </a:r>
          </a:p>
        </p:txBody>
      </p:sp>
      <p:sp>
        <p:nvSpPr>
          <p:cNvPr id="6" name="Content Placeholder 5">
            <a:extLst>
              <a:ext uri="{FF2B5EF4-FFF2-40B4-BE49-F238E27FC236}">
                <a16:creationId xmlns:a16="http://schemas.microsoft.com/office/drawing/2014/main" id="{8AB2D047-394C-DA42-6EBC-0BAC6A48E52E}"/>
              </a:ext>
            </a:extLst>
          </p:cNvPr>
          <p:cNvSpPr txBox="1">
            <a:spLocks/>
          </p:cNvSpPr>
          <p:nvPr/>
        </p:nvSpPr>
        <p:spPr>
          <a:xfrm>
            <a:off x="858416" y="5244387"/>
            <a:ext cx="6137622" cy="55320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a:t>https://dbanuggets.com/</a:t>
            </a:r>
            <a:endParaRPr lang="en-US" sz="2400" dirty="0"/>
          </a:p>
        </p:txBody>
      </p:sp>
      <p:sp>
        <p:nvSpPr>
          <p:cNvPr id="7" name="Content Placeholder 6">
            <a:extLst>
              <a:ext uri="{FF2B5EF4-FFF2-40B4-BE49-F238E27FC236}">
                <a16:creationId xmlns:a16="http://schemas.microsoft.com/office/drawing/2014/main" id="{151B9FC8-4480-859A-A2AE-B6CE30DD6D0A}"/>
              </a:ext>
            </a:extLst>
          </p:cNvPr>
          <p:cNvSpPr txBox="1">
            <a:spLocks/>
          </p:cNvSpPr>
          <p:nvPr/>
        </p:nvSpPr>
        <p:spPr>
          <a:xfrm>
            <a:off x="858416" y="5815450"/>
            <a:ext cx="6137622" cy="553208"/>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a:t>https://www.linkedin.com/in/deepthigoguri/</a:t>
            </a:r>
            <a:endParaRPr lang="en-US" sz="2400" dirty="0"/>
          </a:p>
        </p:txBody>
      </p:sp>
      <p:sp>
        <p:nvSpPr>
          <p:cNvPr id="8" name="Content Placeholder 8">
            <a:extLst>
              <a:ext uri="{FF2B5EF4-FFF2-40B4-BE49-F238E27FC236}">
                <a16:creationId xmlns:a16="http://schemas.microsoft.com/office/drawing/2014/main" id="{FF99F93B-A14B-E32F-0E22-19FB077C883C}"/>
              </a:ext>
            </a:extLst>
          </p:cNvPr>
          <p:cNvSpPr txBox="1">
            <a:spLocks/>
          </p:cNvSpPr>
          <p:nvPr/>
        </p:nvSpPr>
        <p:spPr>
          <a:xfrm>
            <a:off x="6600305" y="2481349"/>
            <a:ext cx="5167154" cy="3165325"/>
          </a:xfrm>
          <a:prstGeom prst="rect">
            <a:avLst/>
          </a:prstGeom>
          <a:ln w="28575">
            <a:solidFill>
              <a:schemeClr val="accent5">
                <a:lumMod val="75000"/>
              </a:schemeClr>
            </a:solidFill>
          </a:ln>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Data Platform MVP</a:t>
            </a:r>
          </a:p>
          <a:p>
            <a:r>
              <a:rPr lang="en-US" dirty="0"/>
              <a:t>Co-Organizer for DEI User Group, Microsoft Data and AI South Florida User Group</a:t>
            </a:r>
          </a:p>
          <a:p>
            <a:r>
              <a:rPr lang="en-US" dirty="0"/>
              <a:t>Volunteer for Data Platform WIT User Group</a:t>
            </a:r>
          </a:p>
          <a:p>
            <a:r>
              <a:rPr lang="en-US" dirty="0"/>
              <a:t>Loves Arts and Crafts</a:t>
            </a:r>
          </a:p>
          <a:p>
            <a:endParaRPr lang="en-US" dirty="0"/>
          </a:p>
        </p:txBody>
      </p:sp>
    </p:spTree>
    <p:extLst>
      <p:ext uri="{BB962C8B-B14F-4D97-AF65-F5344CB8AC3E}">
        <p14:creationId xmlns:p14="http://schemas.microsoft.com/office/powerpoint/2010/main" val="14814878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91B818A-432A-D75B-EAF1-472E175B7D41}"/>
              </a:ext>
            </a:extLst>
          </p:cNvPr>
          <p:cNvSpPr/>
          <p:nvPr/>
        </p:nvSpPr>
        <p:spPr>
          <a:xfrm>
            <a:off x="3437313" y="6384175"/>
            <a:ext cx="1155469" cy="440574"/>
          </a:xfrm>
          <a:prstGeom prst="rect">
            <a:avLst/>
          </a:prstGeom>
          <a:ln w="28575">
            <a:solidFill>
              <a:srgbClr val="C0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noFill/>
            </a:endParaRPr>
          </a:p>
        </p:txBody>
      </p:sp>
      <p:pic>
        <p:nvPicPr>
          <p:cNvPr id="6" name="Picture 5">
            <a:extLst>
              <a:ext uri="{FF2B5EF4-FFF2-40B4-BE49-F238E27FC236}">
                <a16:creationId xmlns:a16="http://schemas.microsoft.com/office/drawing/2014/main" id="{EA124849-5F40-79C1-90AF-7CD7FE8F4305}"/>
              </a:ext>
            </a:extLst>
          </p:cNvPr>
          <p:cNvPicPr>
            <a:picLocks noChangeAspect="1"/>
          </p:cNvPicPr>
          <p:nvPr/>
        </p:nvPicPr>
        <p:blipFill>
          <a:blip r:embed="rId2"/>
          <a:stretch>
            <a:fillRect/>
          </a:stretch>
        </p:blipFill>
        <p:spPr>
          <a:xfrm>
            <a:off x="3251098" y="0"/>
            <a:ext cx="5689804" cy="6858000"/>
          </a:xfrm>
          <a:prstGeom prst="rect">
            <a:avLst/>
          </a:prstGeom>
        </p:spPr>
      </p:pic>
    </p:spTree>
    <p:extLst>
      <p:ext uri="{BB962C8B-B14F-4D97-AF65-F5344CB8AC3E}">
        <p14:creationId xmlns:p14="http://schemas.microsoft.com/office/powerpoint/2010/main" val="16300311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5686FD1-DC69-FB73-5031-9D77AB9A931D}"/>
              </a:ext>
            </a:extLst>
          </p:cNvPr>
          <p:cNvPicPr>
            <a:picLocks noChangeAspect="1"/>
          </p:cNvPicPr>
          <p:nvPr/>
        </p:nvPicPr>
        <p:blipFill>
          <a:blip r:embed="rId2"/>
          <a:stretch>
            <a:fillRect/>
          </a:stretch>
        </p:blipFill>
        <p:spPr>
          <a:xfrm>
            <a:off x="0" y="489322"/>
            <a:ext cx="12192000" cy="5879355"/>
          </a:xfrm>
          <a:prstGeom prst="rect">
            <a:avLst/>
          </a:prstGeom>
        </p:spPr>
      </p:pic>
    </p:spTree>
    <p:extLst>
      <p:ext uri="{BB962C8B-B14F-4D97-AF65-F5344CB8AC3E}">
        <p14:creationId xmlns:p14="http://schemas.microsoft.com/office/powerpoint/2010/main" val="9462732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33A8D60-CF8C-53B1-ACAC-0BC9523FE0BC}"/>
              </a:ext>
            </a:extLst>
          </p:cNvPr>
          <p:cNvPicPr>
            <a:picLocks noChangeAspect="1"/>
          </p:cNvPicPr>
          <p:nvPr/>
        </p:nvPicPr>
        <p:blipFill>
          <a:blip r:embed="rId2"/>
          <a:stretch>
            <a:fillRect/>
          </a:stretch>
        </p:blipFill>
        <p:spPr>
          <a:xfrm>
            <a:off x="0" y="93728"/>
            <a:ext cx="12192000" cy="6670544"/>
          </a:xfrm>
          <a:prstGeom prst="rect">
            <a:avLst/>
          </a:prstGeom>
        </p:spPr>
      </p:pic>
    </p:spTree>
    <p:extLst>
      <p:ext uri="{BB962C8B-B14F-4D97-AF65-F5344CB8AC3E}">
        <p14:creationId xmlns:p14="http://schemas.microsoft.com/office/powerpoint/2010/main" val="36362344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3A315C7-34AD-19E8-B9F8-F5D4E8FDF35C}"/>
              </a:ext>
            </a:extLst>
          </p:cNvPr>
          <p:cNvPicPr>
            <a:picLocks noChangeAspect="1"/>
          </p:cNvPicPr>
          <p:nvPr/>
        </p:nvPicPr>
        <p:blipFill>
          <a:blip r:embed="rId2"/>
          <a:stretch>
            <a:fillRect/>
          </a:stretch>
        </p:blipFill>
        <p:spPr>
          <a:xfrm>
            <a:off x="3259107" y="0"/>
            <a:ext cx="5673785" cy="6858000"/>
          </a:xfrm>
          <a:prstGeom prst="rect">
            <a:avLst/>
          </a:prstGeom>
        </p:spPr>
      </p:pic>
    </p:spTree>
    <p:extLst>
      <p:ext uri="{BB962C8B-B14F-4D97-AF65-F5344CB8AC3E}">
        <p14:creationId xmlns:p14="http://schemas.microsoft.com/office/powerpoint/2010/main" val="16759074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98C44D2-E00F-B5DD-C64F-0252F33BFBD0}"/>
              </a:ext>
            </a:extLst>
          </p:cNvPr>
          <p:cNvPicPr>
            <a:picLocks noChangeAspect="1"/>
          </p:cNvPicPr>
          <p:nvPr/>
        </p:nvPicPr>
        <p:blipFill>
          <a:blip r:embed="rId2"/>
          <a:stretch>
            <a:fillRect/>
          </a:stretch>
        </p:blipFill>
        <p:spPr>
          <a:xfrm>
            <a:off x="3293584" y="0"/>
            <a:ext cx="5604832" cy="6858000"/>
          </a:xfrm>
          <a:prstGeom prst="rect">
            <a:avLst/>
          </a:prstGeom>
        </p:spPr>
      </p:pic>
    </p:spTree>
    <p:extLst>
      <p:ext uri="{BB962C8B-B14F-4D97-AF65-F5344CB8AC3E}">
        <p14:creationId xmlns:p14="http://schemas.microsoft.com/office/powerpoint/2010/main" val="36845972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38DDA0D-5B4A-8A33-1FD5-9A85B06E4B9C}"/>
              </a:ext>
            </a:extLst>
          </p:cNvPr>
          <p:cNvPicPr>
            <a:picLocks noChangeAspect="1"/>
          </p:cNvPicPr>
          <p:nvPr/>
        </p:nvPicPr>
        <p:blipFill>
          <a:blip r:embed="rId2"/>
          <a:stretch>
            <a:fillRect/>
          </a:stretch>
        </p:blipFill>
        <p:spPr>
          <a:xfrm>
            <a:off x="0" y="217354"/>
            <a:ext cx="12192000" cy="6423292"/>
          </a:xfrm>
          <a:prstGeom prst="rect">
            <a:avLst/>
          </a:prstGeom>
        </p:spPr>
      </p:pic>
    </p:spTree>
    <p:extLst>
      <p:ext uri="{BB962C8B-B14F-4D97-AF65-F5344CB8AC3E}">
        <p14:creationId xmlns:p14="http://schemas.microsoft.com/office/powerpoint/2010/main" val="4567719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1EF5334-49CC-E9A9-F816-7AD4516C9CD0}"/>
              </a:ext>
            </a:extLst>
          </p:cNvPr>
          <p:cNvPicPr>
            <a:picLocks noChangeAspect="1"/>
          </p:cNvPicPr>
          <p:nvPr/>
        </p:nvPicPr>
        <p:blipFill>
          <a:blip r:embed="rId2"/>
          <a:stretch>
            <a:fillRect/>
          </a:stretch>
        </p:blipFill>
        <p:spPr>
          <a:xfrm>
            <a:off x="3341017" y="0"/>
            <a:ext cx="5509965" cy="6858000"/>
          </a:xfrm>
          <a:prstGeom prst="rect">
            <a:avLst/>
          </a:prstGeom>
        </p:spPr>
      </p:pic>
    </p:spTree>
    <p:extLst>
      <p:ext uri="{BB962C8B-B14F-4D97-AF65-F5344CB8AC3E}">
        <p14:creationId xmlns:p14="http://schemas.microsoft.com/office/powerpoint/2010/main" val="20356501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F32D1F7-107B-F984-4A45-D2952AD4324F}"/>
              </a:ext>
            </a:extLst>
          </p:cNvPr>
          <p:cNvPicPr>
            <a:picLocks noChangeAspect="1"/>
          </p:cNvPicPr>
          <p:nvPr/>
        </p:nvPicPr>
        <p:blipFill>
          <a:blip r:embed="rId2"/>
          <a:stretch>
            <a:fillRect/>
          </a:stretch>
        </p:blipFill>
        <p:spPr>
          <a:xfrm>
            <a:off x="3352800" y="0"/>
            <a:ext cx="5486400" cy="6858000"/>
          </a:xfrm>
          <a:prstGeom prst="rect">
            <a:avLst/>
          </a:prstGeom>
        </p:spPr>
      </p:pic>
    </p:spTree>
    <p:extLst>
      <p:ext uri="{BB962C8B-B14F-4D97-AF65-F5344CB8AC3E}">
        <p14:creationId xmlns:p14="http://schemas.microsoft.com/office/powerpoint/2010/main" val="23398631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0723514-F477-89CD-AE30-79D0388E0CB4}"/>
              </a:ext>
            </a:extLst>
          </p:cNvPr>
          <p:cNvPicPr>
            <a:picLocks noChangeAspect="1"/>
          </p:cNvPicPr>
          <p:nvPr/>
        </p:nvPicPr>
        <p:blipFill>
          <a:blip r:embed="rId2"/>
          <a:stretch>
            <a:fillRect/>
          </a:stretch>
        </p:blipFill>
        <p:spPr>
          <a:xfrm>
            <a:off x="3281566" y="0"/>
            <a:ext cx="5628868" cy="6858000"/>
          </a:xfrm>
          <a:prstGeom prst="rect">
            <a:avLst/>
          </a:prstGeom>
        </p:spPr>
      </p:pic>
    </p:spTree>
    <p:extLst>
      <p:ext uri="{BB962C8B-B14F-4D97-AF65-F5344CB8AC3E}">
        <p14:creationId xmlns:p14="http://schemas.microsoft.com/office/powerpoint/2010/main" val="28126685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D05F4DF-DDD2-E468-A467-38D6E88E6336}"/>
              </a:ext>
            </a:extLst>
          </p:cNvPr>
          <p:cNvPicPr>
            <a:picLocks noChangeAspect="1"/>
          </p:cNvPicPr>
          <p:nvPr/>
        </p:nvPicPr>
        <p:blipFill>
          <a:blip r:embed="rId2"/>
          <a:stretch>
            <a:fillRect/>
          </a:stretch>
        </p:blipFill>
        <p:spPr>
          <a:xfrm>
            <a:off x="3324879" y="0"/>
            <a:ext cx="5542241" cy="6858000"/>
          </a:xfrm>
          <a:prstGeom prst="rect">
            <a:avLst/>
          </a:prstGeom>
        </p:spPr>
      </p:pic>
    </p:spTree>
    <p:extLst>
      <p:ext uri="{BB962C8B-B14F-4D97-AF65-F5344CB8AC3E}">
        <p14:creationId xmlns:p14="http://schemas.microsoft.com/office/powerpoint/2010/main" val="10184912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F2F1018B-75E2-788E-4519-DABF289923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00350" y="42863"/>
            <a:ext cx="6096000" cy="64389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C7162721-7E9C-7608-B9DE-23030742ACDE}"/>
              </a:ext>
            </a:extLst>
          </p:cNvPr>
          <p:cNvSpPr txBox="1"/>
          <p:nvPr/>
        </p:nvSpPr>
        <p:spPr>
          <a:xfrm>
            <a:off x="771525" y="6096684"/>
            <a:ext cx="10153650" cy="276999"/>
          </a:xfrm>
          <a:prstGeom prst="rect">
            <a:avLst/>
          </a:prstGeom>
          <a:noFill/>
        </p:spPr>
        <p:txBody>
          <a:bodyPr wrap="square">
            <a:spAutoFit/>
          </a:bodyPr>
          <a:lstStyle/>
          <a:p>
            <a:r>
              <a:rPr lang="en-US" sz="1200" i="1" dirty="0">
                <a:solidFill>
                  <a:schemeClr val="bg1"/>
                </a:solidFill>
              </a:rPr>
              <a:t>https://www.reddit.com/r/tvPlus/comments/s5s7dd/global_platform_demand_share_for_all_digital/?rdt=38923</a:t>
            </a:r>
          </a:p>
        </p:txBody>
      </p:sp>
    </p:spTree>
    <p:extLst>
      <p:ext uri="{BB962C8B-B14F-4D97-AF65-F5344CB8AC3E}">
        <p14:creationId xmlns:p14="http://schemas.microsoft.com/office/powerpoint/2010/main" val="356664814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807259E-4DB5-4C69-71BE-AF6990D99593}"/>
              </a:ext>
            </a:extLst>
          </p:cNvPr>
          <p:cNvPicPr>
            <a:picLocks noChangeAspect="1"/>
          </p:cNvPicPr>
          <p:nvPr/>
        </p:nvPicPr>
        <p:blipFill>
          <a:blip r:embed="rId2"/>
          <a:stretch>
            <a:fillRect/>
          </a:stretch>
        </p:blipFill>
        <p:spPr>
          <a:xfrm>
            <a:off x="3315122" y="0"/>
            <a:ext cx="5561755" cy="6858000"/>
          </a:xfrm>
          <a:prstGeom prst="rect">
            <a:avLst/>
          </a:prstGeom>
        </p:spPr>
      </p:pic>
    </p:spTree>
    <p:extLst>
      <p:ext uri="{BB962C8B-B14F-4D97-AF65-F5344CB8AC3E}">
        <p14:creationId xmlns:p14="http://schemas.microsoft.com/office/powerpoint/2010/main" val="271116508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5504110-22BB-3B7B-7003-42836C74FCD7}"/>
              </a:ext>
            </a:extLst>
          </p:cNvPr>
          <p:cNvPicPr>
            <a:picLocks noChangeAspect="1"/>
          </p:cNvPicPr>
          <p:nvPr/>
        </p:nvPicPr>
        <p:blipFill>
          <a:blip r:embed="rId2"/>
          <a:stretch>
            <a:fillRect/>
          </a:stretch>
        </p:blipFill>
        <p:spPr>
          <a:xfrm>
            <a:off x="3330511" y="0"/>
            <a:ext cx="5530978" cy="6858000"/>
          </a:xfrm>
          <a:prstGeom prst="rect">
            <a:avLst/>
          </a:prstGeom>
        </p:spPr>
      </p:pic>
    </p:spTree>
    <p:extLst>
      <p:ext uri="{BB962C8B-B14F-4D97-AF65-F5344CB8AC3E}">
        <p14:creationId xmlns:p14="http://schemas.microsoft.com/office/powerpoint/2010/main" val="80742228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89E3E5B-8298-3694-0B98-AC52D8A7607D}"/>
              </a:ext>
            </a:extLst>
          </p:cNvPr>
          <p:cNvPicPr>
            <a:picLocks noChangeAspect="1"/>
          </p:cNvPicPr>
          <p:nvPr/>
        </p:nvPicPr>
        <p:blipFill>
          <a:blip r:embed="rId2"/>
          <a:stretch>
            <a:fillRect/>
          </a:stretch>
        </p:blipFill>
        <p:spPr>
          <a:xfrm>
            <a:off x="3273241" y="0"/>
            <a:ext cx="5645517" cy="6858000"/>
          </a:xfrm>
          <a:prstGeom prst="rect">
            <a:avLst/>
          </a:prstGeom>
        </p:spPr>
      </p:pic>
    </p:spTree>
    <p:extLst>
      <p:ext uri="{BB962C8B-B14F-4D97-AF65-F5344CB8AC3E}">
        <p14:creationId xmlns:p14="http://schemas.microsoft.com/office/powerpoint/2010/main" val="373573093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CA0EF09-1F84-15DE-AFA1-9004F63546E2}"/>
              </a:ext>
            </a:extLst>
          </p:cNvPr>
          <p:cNvPicPr>
            <a:picLocks noChangeAspect="1"/>
          </p:cNvPicPr>
          <p:nvPr/>
        </p:nvPicPr>
        <p:blipFill>
          <a:blip r:embed="rId2"/>
          <a:stretch>
            <a:fillRect/>
          </a:stretch>
        </p:blipFill>
        <p:spPr>
          <a:xfrm>
            <a:off x="3299483" y="0"/>
            <a:ext cx="5593033" cy="6858000"/>
          </a:xfrm>
          <a:prstGeom prst="rect">
            <a:avLst/>
          </a:prstGeom>
        </p:spPr>
      </p:pic>
    </p:spTree>
    <p:extLst>
      <p:ext uri="{BB962C8B-B14F-4D97-AF65-F5344CB8AC3E}">
        <p14:creationId xmlns:p14="http://schemas.microsoft.com/office/powerpoint/2010/main" val="345116035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DC8BACD-58EB-898E-FE68-9F7621F3FB25}"/>
              </a:ext>
            </a:extLst>
          </p:cNvPr>
          <p:cNvPicPr>
            <a:picLocks noChangeAspect="1"/>
          </p:cNvPicPr>
          <p:nvPr/>
        </p:nvPicPr>
        <p:blipFill>
          <a:blip r:embed="rId2"/>
          <a:stretch>
            <a:fillRect/>
          </a:stretch>
        </p:blipFill>
        <p:spPr>
          <a:xfrm>
            <a:off x="0" y="248128"/>
            <a:ext cx="12192000" cy="6361744"/>
          </a:xfrm>
          <a:prstGeom prst="rect">
            <a:avLst/>
          </a:prstGeom>
        </p:spPr>
      </p:pic>
    </p:spTree>
    <p:extLst>
      <p:ext uri="{BB962C8B-B14F-4D97-AF65-F5344CB8AC3E}">
        <p14:creationId xmlns:p14="http://schemas.microsoft.com/office/powerpoint/2010/main" val="93490525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7252178-8150-B589-29CA-DBC1EF0C5ADD}"/>
              </a:ext>
            </a:extLst>
          </p:cNvPr>
          <p:cNvPicPr>
            <a:picLocks noChangeAspect="1"/>
          </p:cNvPicPr>
          <p:nvPr/>
        </p:nvPicPr>
        <p:blipFill>
          <a:blip r:embed="rId2"/>
          <a:stretch>
            <a:fillRect/>
          </a:stretch>
        </p:blipFill>
        <p:spPr>
          <a:xfrm>
            <a:off x="0" y="397008"/>
            <a:ext cx="12192000" cy="6063983"/>
          </a:xfrm>
          <a:prstGeom prst="rect">
            <a:avLst/>
          </a:prstGeom>
        </p:spPr>
      </p:pic>
    </p:spTree>
    <p:extLst>
      <p:ext uri="{BB962C8B-B14F-4D97-AF65-F5344CB8AC3E}">
        <p14:creationId xmlns:p14="http://schemas.microsoft.com/office/powerpoint/2010/main" val="252913806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5EA8D45-F58E-F737-1DE9-6966BD788AA5}"/>
              </a:ext>
            </a:extLst>
          </p:cNvPr>
          <p:cNvPicPr>
            <a:picLocks noChangeAspect="1"/>
          </p:cNvPicPr>
          <p:nvPr/>
        </p:nvPicPr>
        <p:blipFill>
          <a:blip r:embed="rId2"/>
          <a:stretch>
            <a:fillRect/>
          </a:stretch>
        </p:blipFill>
        <p:spPr>
          <a:xfrm>
            <a:off x="0" y="160038"/>
            <a:ext cx="12192000" cy="6537924"/>
          </a:xfrm>
          <a:prstGeom prst="rect">
            <a:avLst/>
          </a:prstGeom>
        </p:spPr>
      </p:pic>
    </p:spTree>
    <p:extLst>
      <p:ext uri="{BB962C8B-B14F-4D97-AF65-F5344CB8AC3E}">
        <p14:creationId xmlns:p14="http://schemas.microsoft.com/office/powerpoint/2010/main" val="241790590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A2F13DA-2D6F-1F25-1E8F-5646B6E54F2E}"/>
              </a:ext>
            </a:extLst>
          </p:cNvPr>
          <p:cNvPicPr>
            <a:picLocks noChangeAspect="1"/>
          </p:cNvPicPr>
          <p:nvPr/>
        </p:nvPicPr>
        <p:blipFill>
          <a:blip r:embed="rId2"/>
          <a:stretch>
            <a:fillRect/>
          </a:stretch>
        </p:blipFill>
        <p:spPr>
          <a:xfrm>
            <a:off x="3286991" y="0"/>
            <a:ext cx="5618018" cy="6858000"/>
          </a:xfrm>
          <a:prstGeom prst="rect">
            <a:avLst/>
          </a:prstGeom>
        </p:spPr>
      </p:pic>
    </p:spTree>
    <p:extLst>
      <p:ext uri="{BB962C8B-B14F-4D97-AF65-F5344CB8AC3E}">
        <p14:creationId xmlns:p14="http://schemas.microsoft.com/office/powerpoint/2010/main" val="354866528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47118D-7E2F-D194-DA72-90D23D011F83}"/>
              </a:ext>
            </a:extLst>
          </p:cNvPr>
          <p:cNvPicPr>
            <a:picLocks noChangeAspect="1"/>
          </p:cNvPicPr>
          <p:nvPr/>
        </p:nvPicPr>
        <p:blipFill>
          <a:blip r:embed="rId2"/>
          <a:stretch>
            <a:fillRect/>
          </a:stretch>
        </p:blipFill>
        <p:spPr>
          <a:xfrm>
            <a:off x="0" y="124445"/>
            <a:ext cx="12192000" cy="6609110"/>
          </a:xfrm>
          <a:prstGeom prst="rect">
            <a:avLst/>
          </a:prstGeom>
        </p:spPr>
      </p:pic>
    </p:spTree>
    <p:extLst>
      <p:ext uri="{BB962C8B-B14F-4D97-AF65-F5344CB8AC3E}">
        <p14:creationId xmlns:p14="http://schemas.microsoft.com/office/powerpoint/2010/main" val="52216874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B29B9FD-A33E-71B7-9672-FBB97F93DD5D}"/>
              </a:ext>
            </a:extLst>
          </p:cNvPr>
          <p:cNvPicPr>
            <a:picLocks noChangeAspect="1"/>
          </p:cNvPicPr>
          <p:nvPr/>
        </p:nvPicPr>
        <p:blipFill>
          <a:blip r:embed="rId2"/>
          <a:stretch>
            <a:fillRect/>
          </a:stretch>
        </p:blipFill>
        <p:spPr>
          <a:xfrm>
            <a:off x="0" y="248124"/>
            <a:ext cx="12192000" cy="6361752"/>
          </a:xfrm>
          <a:prstGeom prst="rect">
            <a:avLst/>
          </a:prstGeom>
        </p:spPr>
      </p:pic>
    </p:spTree>
    <p:extLst>
      <p:ext uri="{BB962C8B-B14F-4D97-AF65-F5344CB8AC3E}">
        <p14:creationId xmlns:p14="http://schemas.microsoft.com/office/powerpoint/2010/main" val="11534281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20F4CD-4C9D-539A-8174-60B8DF61B7CA}"/>
              </a:ext>
            </a:extLst>
          </p:cNvPr>
          <p:cNvSpPr>
            <a:spLocks noGrp="1"/>
          </p:cNvSpPr>
          <p:nvPr>
            <p:ph type="title"/>
          </p:nvPr>
        </p:nvSpPr>
        <p:spPr/>
        <p:txBody>
          <a:bodyPr>
            <a:normAutofit/>
          </a:bodyPr>
          <a:lstStyle/>
          <a:p>
            <a:r>
              <a:rPr lang="en-US" sz="6000" b="1" dirty="0"/>
              <a:t>Netflix uses</a:t>
            </a:r>
          </a:p>
        </p:txBody>
      </p:sp>
      <p:sp>
        <p:nvSpPr>
          <p:cNvPr id="3" name="Content Placeholder 2">
            <a:extLst>
              <a:ext uri="{FF2B5EF4-FFF2-40B4-BE49-F238E27FC236}">
                <a16:creationId xmlns:a16="http://schemas.microsoft.com/office/drawing/2014/main" id="{781F0545-47B2-098F-8114-FBA78F0B7F37}"/>
              </a:ext>
            </a:extLst>
          </p:cNvPr>
          <p:cNvSpPr>
            <a:spLocks noGrp="1"/>
          </p:cNvSpPr>
          <p:nvPr>
            <p:ph idx="1"/>
          </p:nvPr>
        </p:nvSpPr>
        <p:spPr/>
        <p:txBody>
          <a:bodyPr>
            <a:normAutofit/>
          </a:bodyPr>
          <a:lstStyle/>
          <a:p>
            <a:r>
              <a:rPr lang="en-US" sz="4000" dirty="0"/>
              <a:t>Post summaries</a:t>
            </a:r>
          </a:p>
          <a:p>
            <a:r>
              <a:rPr lang="en-US" sz="4000" dirty="0"/>
              <a:t>Reviews</a:t>
            </a:r>
          </a:p>
          <a:p>
            <a:r>
              <a:rPr lang="en-US" sz="4000" dirty="0"/>
              <a:t>Metadata</a:t>
            </a:r>
          </a:p>
          <a:p>
            <a:r>
              <a:rPr lang="en-US" sz="4000" dirty="0"/>
              <a:t>Content Categorization</a:t>
            </a:r>
          </a:p>
          <a:p>
            <a:r>
              <a:rPr lang="en-US" sz="4000" dirty="0"/>
              <a:t>Uses Deep learning techniques</a:t>
            </a:r>
          </a:p>
        </p:txBody>
      </p:sp>
    </p:spTree>
    <p:extLst>
      <p:ext uri="{BB962C8B-B14F-4D97-AF65-F5344CB8AC3E}">
        <p14:creationId xmlns:p14="http://schemas.microsoft.com/office/powerpoint/2010/main" val="322444436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82BAE60-EFCB-1559-D387-1B8C4ED26B90}"/>
              </a:ext>
            </a:extLst>
          </p:cNvPr>
          <p:cNvPicPr>
            <a:picLocks noChangeAspect="1"/>
          </p:cNvPicPr>
          <p:nvPr/>
        </p:nvPicPr>
        <p:blipFill>
          <a:blip r:embed="rId2"/>
          <a:stretch>
            <a:fillRect/>
          </a:stretch>
        </p:blipFill>
        <p:spPr>
          <a:xfrm>
            <a:off x="0" y="111208"/>
            <a:ext cx="12192000" cy="6635583"/>
          </a:xfrm>
          <a:prstGeom prst="rect">
            <a:avLst/>
          </a:prstGeom>
        </p:spPr>
      </p:pic>
    </p:spTree>
    <p:extLst>
      <p:ext uri="{BB962C8B-B14F-4D97-AF65-F5344CB8AC3E}">
        <p14:creationId xmlns:p14="http://schemas.microsoft.com/office/powerpoint/2010/main" val="401166230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1E2EB0D-0FA3-487B-4B46-D50F6D4128C8}"/>
              </a:ext>
            </a:extLst>
          </p:cNvPr>
          <p:cNvPicPr>
            <a:picLocks noChangeAspect="1"/>
          </p:cNvPicPr>
          <p:nvPr/>
        </p:nvPicPr>
        <p:blipFill>
          <a:blip r:embed="rId2"/>
          <a:stretch>
            <a:fillRect/>
          </a:stretch>
        </p:blipFill>
        <p:spPr>
          <a:xfrm>
            <a:off x="0" y="248409"/>
            <a:ext cx="12192000" cy="6361181"/>
          </a:xfrm>
          <a:prstGeom prst="rect">
            <a:avLst/>
          </a:prstGeom>
        </p:spPr>
      </p:pic>
    </p:spTree>
    <p:extLst>
      <p:ext uri="{BB962C8B-B14F-4D97-AF65-F5344CB8AC3E}">
        <p14:creationId xmlns:p14="http://schemas.microsoft.com/office/powerpoint/2010/main" val="161861414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D63519A-6E05-5883-F954-068AA3BBC1DC}"/>
              </a:ext>
            </a:extLst>
          </p:cNvPr>
          <p:cNvPicPr>
            <a:picLocks noChangeAspect="1"/>
          </p:cNvPicPr>
          <p:nvPr/>
        </p:nvPicPr>
        <p:blipFill>
          <a:blip r:embed="rId2"/>
          <a:stretch>
            <a:fillRect/>
          </a:stretch>
        </p:blipFill>
        <p:spPr>
          <a:xfrm>
            <a:off x="0" y="85148"/>
            <a:ext cx="12192000" cy="6687704"/>
          </a:xfrm>
          <a:prstGeom prst="rect">
            <a:avLst/>
          </a:prstGeom>
        </p:spPr>
      </p:pic>
    </p:spTree>
    <p:extLst>
      <p:ext uri="{BB962C8B-B14F-4D97-AF65-F5344CB8AC3E}">
        <p14:creationId xmlns:p14="http://schemas.microsoft.com/office/powerpoint/2010/main" val="195394403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062DDA-5D4C-A75A-A8E6-5E9B06891407}"/>
              </a:ext>
            </a:extLst>
          </p:cNvPr>
          <p:cNvPicPr>
            <a:picLocks noChangeAspect="1"/>
          </p:cNvPicPr>
          <p:nvPr/>
        </p:nvPicPr>
        <p:blipFill>
          <a:blip r:embed="rId2"/>
          <a:stretch>
            <a:fillRect/>
          </a:stretch>
        </p:blipFill>
        <p:spPr>
          <a:xfrm>
            <a:off x="0" y="652652"/>
            <a:ext cx="12192000" cy="5552696"/>
          </a:xfrm>
          <a:prstGeom prst="rect">
            <a:avLst/>
          </a:prstGeom>
        </p:spPr>
      </p:pic>
    </p:spTree>
    <p:extLst>
      <p:ext uri="{BB962C8B-B14F-4D97-AF65-F5344CB8AC3E}">
        <p14:creationId xmlns:p14="http://schemas.microsoft.com/office/powerpoint/2010/main" val="42854728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CDFC160-03E0-0A02-40CD-6934F245ACFD}"/>
              </a:ext>
            </a:extLst>
          </p:cNvPr>
          <p:cNvPicPr>
            <a:picLocks noChangeAspect="1"/>
          </p:cNvPicPr>
          <p:nvPr/>
        </p:nvPicPr>
        <p:blipFill>
          <a:blip r:embed="rId2"/>
          <a:stretch>
            <a:fillRect/>
          </a:stretch>
        </p:blipFill>
        <p:spPr>
          <a:xfrm>
            <a:off x="0" y="333911"/>
            <a:ext cx="12192000" cy="6190177"/>
          </a:xfrm>
          <a:prstGeom prst="rect">
            <a:avLst/>
          </a:prstGeom>
        </p:spPr>
      </p:pic>
    </p:spTree>
    <p:extLst>
      <p:ext uri="{BB962C8B-B14F-4D97-AF65-F5344CB8AC3E}">
        <p14:creationId xmlns:p14="http://schemas.microsoft.com/office/powerpoint/2010/main" val="60232839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8860E7A-24E9-3117-C487-6260B738B41A}"/>
              </a:ext>
            </a:extLst>
          </p:cNvPr>
          <p:cNvPicPr>
            <a:picLocks noChangeAspect="1"/>
          </p:cNvPicPr>
          <p:nvPr/>
        </p:nvPicPr>
        <p:blipFill>
          <a:blip r:embed="rId2"/>
          <a:stretch>
            <a:fillRect/>
          </a:stretch>
        </p:blipFill>
        <p:spPr>
          <a:xfrm>
            <a:off x="410861" y="0"/>
            <a:ext cx="11370278" cy="6858000"/>
          </a:xfrm>
          <a:prstGeom prst="rect">
            <a:avLst/>
          </a:prstGeom>
        </p:spPr>
      </p:pic>
    </p:spTree>
    <p:extLst>
      <p:ext uri="{BB962C8B-B14F-4D97-AF65-F5344CB8AC3E}">
        <p14:creationId xmlns:p14="http://schemas.microsoft.com/office/powerpoint/2010/main" val="192778588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6FB3CB2-E936-2E3C-3DBD-B06E8E39F9B1}"/>
              </a:ext>
            </a:extLst>
          </p:cNvPr>
          <p:cNvPicPr>
            <a:picLocks noChangeAspect="1"/>
          </p:cNvPicPr>
          <p:nvPr/>
        </p:nvPicPr>
        <p:blipFill>
          <a:blip r:embed="rId2"/>
          <a:stretch>
            <a:fillRect/>
          </a:stretch>
        </p:blipFill>
        <p:spPr>
          <a:xfrm>
            <a:off x="3277572" y="0"/>
            <a:ext cx="5636856" cy="6858000"/>
          </a:xfrm>
          <a:prstGeom prst="rect">
            <a:avLst/>
          </a:prstGeom>
        </p:spPr>
      </p:pic>
    </p:spTree>
    <p:extLst>
      <p:ext uri="{BB962C8B-B14F-4D97-AF65-F5344CB8AC3E}">
        <p14:creationId xmlns:p14="http://schemas.microsoft.com/office/powerpoint/2010/main" val="204568763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5929A71-2725-41DE-4365-4547C1273D26}"/>
              </a:ext>
            </a:extLst>
          </p:cNvPr>
          <p:cNvPicPr>
            <a:picLocks noChangeAspect="1"/>
          </p:cNvPicPr>
          <p:nvPr/>
        </p:nvPicPr>
        <p:blipFill>
          <a:blip r:embed="rId2"/>
          <a:stretch>
            <a:fillRect/>
          </a:stretch>
        </p:blipFill>
        <p:spPr>
          <a:xfrm>
            <a:off x="3311246" y="0"/>
            <a:ext cx="5569507" cy="6858000"/>
          </a:xfrm>
          <a:prstGeom prst="rect">
            <a:avLst/>
          </a:prstGeom>
        </p:spPr>
      </p:pic>
    </p:spTree>
    <p:extLst>
      <p:ext uri="{BB962C8B-B14F-4D97-AF65-F5344CB8AC3E}">
        <p14:creationId xmlns:p14="http://schemas.microsoft.com/office/powerpoint/2010/main" val="254355539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B68973-D7C6-4325-28AF-2638EFD81AEA}"/>
              </a:ext>
            </a:extLst>
          </p:cNvPr>
          <p:cNvPicPr>
            <a:picLocks noChangeAspect="1"/>
          </p:cNvPicPr>
          <p:nvPr/>
        </p:nvPicPr>
        <p:blipFill>
          <a:blip r:embed="rId2"/>
          <a:stretch>
            <a:fillRect/>
          </a:stretch>
        </p:blipFill>
        <p:spPr>
          <a:xfrm>
            <a:off x="3270672" y="0"/>
            <a:ext cx="5650656" cy="6858000"/>
          </a:xfrm>
          <a:prstGeom prst="rect">
            <a:avLst/>
          </a:prstGeom>
        </p:spPr>
      </p:pic>
    </p:spTree>
    <p:extLst>
      <p:ext uri="{BB962C8B-B14F-4D97-AF65-F5344CB8AC3E}">
        <p14:creationId xmlns:p14="http://schemas.microsoft.com/office/powerpoint/2010/main" val="232586065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664D69E-6753-857D-AA76-4460348C2BB2}"/>
              </a:ext>
            </a:extLst>
          </p:cNvPr>
          <p:cNvPicPr>
            <a:picLocks noChangeAspect="1"/>
          </p:cNvPicPr>
          <p:nvPr/>
        </p:nvPicPr>
        <p:blipFill>
          <a:blip r:embed="rId2"/>
          <a:stretch>
            <a:fillRect/>
          </a:stretch>
        </p:blipFill>
        <p:spPr>
          <a:xfrm>
            <a:off x="3324064" y="0"/>
            <a:ext cx="5543871" cy="6858000"/>
          </a:xfrm>
          <a:prstGeom prst="rect">
            <a:avLst/>
          </a:prstGeom>
        </p:spPr>
      </p:pic>
    </p:spTree>
    <p:extLst>
      <p:ext uri="{BB962C8B-B14F-4D97-AF65-F5344CB8AC3E}">
        <p14:creationId xmlns:p14="http://schemas.microsoft.com/office/powerpoint/2010/main" val="42886225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4EA30D-0B99-6007-2DEB-A4B88BC86579}"/>
              </a:ext>
            </a:extLst>
          </p:cNvPr>
          <p:cNvSpPr>
            <a:spLocks noGrp="1"/>
          </p:cNvSpPr>
          <p:nvPr>
            <p:ph type="title"/>
          </p:nvPr>
        </p:nvSpPr>
        <p:spPr>
          <a:xfrm>
            <a:off x="640080" y="1017703"/>
            <a:ext cx="10709564" cy="1525992"/>
          </a:xfrm>
        </p:spPr>
        <p:txBody>
          <a:bodyPr>
            <a:normAutofit fontScale="90000"/>
          </a:bodyPr>
          <a:lstStyle/>
          <a:p>
            <a:r>
              <a:rPr lang="en-US" sz="6700" b="1" dirty="0"/>
              <a:t>Analyses user engagement data to create content production</a:t>
            </a:r>
            <a:br>
              <a:rPr lang="en-US" dirty="0"/>
            </a:br>
            <a:endParaRPr lang="en-US" dirty="0"/>
          </a:p>
        </p:txBody>
      </p:sp>
      <p:sp>
        <p:nvSpPr>
          <p:cNvPr id="3" name="Content Placeholder 2">
            <a:extLst>
              <a:ext uri="{FF2B5EF4-FFF2-40B4-BE49-F238E27FC236}">
                <a16:creationId xmlns:a16="http://schemas.microsoft.com/office/drawing/2014/main" id="{3AFED113-2B07-F759-9DC7-CE8F82F24041}"/>
              </a:ext>
            </a:extLst>
          </p:cNvPr>
          <p:cNvSpPr>
            <a:spLocks noGrp="1"/>
          </p:cNvSpPr>
          <p:nvPr>
            <p:ph idx="1"/>
          </p:nvPr>
        </p:nvSpPr>
        <p:spPr>
          <a:xfrm>
            <a:off x="737062" y="3094601"/>
            <a:ext cx="10515600" cy="4351338"/>
          </a:xfrm>
        </p:spPr>
        <p:txBody>
          <a:bodyPr>
            <a:normAutofit/>
          </a:bodyPr>
          <a:lstStyle/>
          <a:p>
            <a:r>
              <a:rPr lang="en-US" sz="4000" dirty="0"/>
              <a:t>Viewing patterns</a:t>
            </a:r>
          </a:p>
          <a:p>
            <a:r>
              <a:rPr lang="en-US" sz="4000" dirty="0"/>
              <a:t>Audience demographics</a:t>
            </a:r>
          </a:p>
          <a:p>
            <a:r>
              <a:rPr lang="en-US" sz="4000" dirty="0"/>
              <a:t>Population similar interests</a:t>
            </a:r>
          </a:p>
        </p:txBody>
      </p:sp>
    </p:spTree>
    <p:extLst>
      <p:ext uri="{BB962C8B-B14F-4D97-AF65-F5344CB8AC3E}">
        <p14:creationId xmlns:p14="http://schemas.microsoft.com/office/powerpoint/2010/main" val="307951272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72F64D1-DCA2-EB61-2A76-C49F3C45F6B9}"/>
              </a:ext>
            </a:extLst>
          </p:cNvPr>
          <p:cNvPicPr>
            <a:picLocks noChangeAspect="1"/>
          </p:cNvPicPr>
          <p:nvPr/>
        </p:nvPicPr>
        <p:blipFill>
          <a:blip r:embed="rId2"/>
          <a:stretch>
            <a:fillRect/>
          </a:stretch>
        </p:blipFill>
        <p:spPr>
          <a:xfrm>
            <a:off x="3302322" y="0"/>
            <a:ext cx="5587356" cy="6858000"/>
          </a:xfrm>
          <a:prstGeom prst="rect">
            <a:avLst/>
          </a:prstGeom>
        </p:spPr>
      </p:pic>
    </p:spTree>
    <p:extLst>
      <p:ext uri="{BB962C8B-B14F-4D97-AF65-F5344CB8AC3E}">
        <p14:creationId xmlns:p14="http://schemas.microsoft.com/office/powerpoint/2010/main" val="375941636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C0217FE-5F1C-28D5-E66F-3211D2B06961}"/>
              </a:ext>
            </a:extLst>
          </p:cNvPr>
          <p:cNvPicPr>
            <a:picLocks noChangeAspect="1"/>
          </p:cNvPicPr>
          <p:nvPr/>
        </p:nvPicPr>
        <p:blipFill>
          <a:blip r:embed="rId2"/>
          <a:stretch>
            <a:fillRect/>
          </a:stretch>
        </p:blipFill>
        <p:spPr>
          <a:xfrm>
            <a:off x="0" y="275785"/>
            <a:ext cx="12192000" cy="6306430"/>
          </a:xfrm>
          <a:prstGeom prst="rect">
            <a:avLst/>
          </a:prstGeom>
        </p:spPr>
      </p:pic>
    </p:spTree>
    <p:extLst>
      <p:ext uri="{BB962C8B-B14F-4D97-AF65-F5344CB8AC3E}">
        <p14:creationId xmlns:p14="http://schemas.microsoft.com/office/powerpoint/2010/main" val="78008102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EAF20A2-E721-44F4-057B-5CEAA8ACEB9D}"/>
              </a:ext>
            </a:extLst>
          </p:cNvPr>
          <p:cNvPicPr>
            <a:picLocks noChangeAspect="1"/>
          </p:cNvPicPr>
          <p:nvPr/>
        </p:nvPicPr>
        <p:blipFill>
          <a:blip r:embed="rId2"/>
          <a:stretch>
            <a:fillRect/>
          </a:stretch>
        </p:blipFill>
        <p:spPr>
          <a:xfrm>
            <a:off x="3334716" y="0"/>
            <a:ext cx="5522568" cy="6858000"/>
          </a:xfrm>
          <a:prstGeom prst="rect">
            <a:avLst/>
          </a:prstGeom>
        </p:spPr>
      </p:pic>
    </p:spTree>
    <p:extLst>
      <p:ext uri="{BB962C8B-B14F-4D97-AF65-F5344CB8AC3E}">
        <p14:creationId xmlns:p14="http://schemas.microsoft.com/office/powerpoint/2010/main" val="227396295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80F0116-4F32-5006-A4AF-C0FF6FE49D73}"/>
              </a:ext>
            </a:extLst>
          </p:cNvPr>
          <p:cNvPicPr>
            <a:picLocks noChangeAspect="1"/>
          </p:cNvPicPr>
          <p:nvPr/>
        </p:nvPicPr>
        <p:blipFill>
          <a:blip r:embed="rId2"/>
          <a:stretch>
            <a:fillRect/>
          </a:stretch>
        </p:blipFill>
        <p:spPr>
          <a:xfrm>
            <a:off x="3290771" y="0"/>
            <a:ext cx="5610458" cy="6858000"/>
          </a:xfrm>
          <a:prstGeom prst="rect">
            <a:avLst/>
          </a:prstGeom>
        </p:spPr>
      </p:pic>
    </p:spTree>
    <p:extLst>
      <p:ext uri="{BB962C8B-B14F-4D97-AF65-F5344CB8AC3E}">
        <p14:creationId xmlns:p14="http://schemas.microsoft.com/office/powerpoint/2010/main" val="305953819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3D03E1-A9CC-7070-AFEC-0293A835F13E}"/>
              </a:ext>
            </a:extLst>
          </p:cNvPr>
          <p:cNvSpPr>
            <a:spLocks noGrp="1"/>
          </p:cNvSpPr>
          <p:nvPr>
            <p:ph type="title"/>
          </p:nvPr>
        </p:nvSpPr>
        <p:spPr/>
        <p:txBody>
          <a:bodyPr>
            <a:normAutofit/>
          </a:bodyPr>
          <a:lstStyle/>
          <a:p>
            <a:r>
              <a:rPr lang="en-US" sz="6000" b="1" dirty="0"/>
              <a:t>References</a:t>
            </a:r>
          </a:p>
        </p:txBody>
      </p:sp>
      <p:sp>
        <p:nvSpPr>
          <p:cNvPr id="3" name="Content Placeholder 2">
            <a:extLst>
              <a:ext uri="{FF2B5EF4-FFF2-40B4-BE49-F238E27FC236}">
                <a16:creationId xmlns:a16="http://schemas.microsoft.com/office/drawing/2014/main" id="{679E2036-8EB8-2593-2AED-F6D1C2280603}"/>
              </a:ext>
            </a:extLst>
          </p:cNvPr>
          <p:cNvSpPr>
            <a:spLocks noGrp="1"/>
          </p:cNvSpPr>
          <p:nvPr>
            <p:ph idx="1"/>
          </p:nvPr>
        </p:nvSpPr>
        <p:spPr/>
        <p:txBody>
          <a:bodyPr/>
          <a:lstStyle/>
          <a:p>
            <a:r>
              <a:rPr lang="en-US" dirty="0">
                <a:hlinkClick r:id="rId2"/>
              </a:rPr>
              <a:t>https://learn.microsoft.com/en-us/azure/data-factory/tutorial-push-lineage-to-purview</a:t>
            </a:r>
            <a:endParaRPr lang="en-US" dirty="0"/>
          </a:p>
          <a:p>
            <a:r>
              <a:rPr lang="en-US" dirty="0">
                <a:solidFill>
                  <a:schemeClr val="accent1"/>
                </a:solidFill>
                <a:hlinkClick r:id="rId3">
                  <a:extLst>
                    <a:ext uri="{A12FA001-AC4F-418D-AE19-62706E023703}">
                      <ahyp:hlinkClr xmlns:ahyp="http://schemas.microsoft.com/office/drawing/2018/hyperlinkcolor" val="tx"/>
                    </a:ext>
                  </a:extLst>
                </a:hlinkClick>
              </a:rPr>
              <a:t>https://www.youtube.com/watch?v=eylcP2qDFic</a:t>
            </a:r>
            <a:endParaRPr lang="en-US" dirty="0">
              <a:solidFill>
                <a:schemeClr val="accent1"/>
              </a:solidFill>
            </a:endParaRPr>
          </a:p>
          <a:p>
            <a:r>
              <a:rPr lang="en-US" dirty="0">
                <a:solidFill>
                  <a:schemeClr val="accent1"/>
                </a:solidFill>
                <a:hlinkClick r:id="rId4"/>
              </a:rPr>
              <a:t>https://learn.microsoft.com/en-us/purview</a:t>
            </a:r>
            <a:r>
              <a:rPr lang="en-US">
                <a:solidFill>
                  <a:schemeClr val="accent1"/>
                </a:solidFill>
                <a:hlinkClick r:id="rId4"/>
              </a:rPr>
              <a:t>/manage-credentials</a:t>
            </a:r>
            <a:endParaRPr lang="en-US" dirty="0">
              <a:solidFill>
                <a:schemeClr val="accent1"/>
              </a:solidFill>
            </a:endParaRPr>
          </a:p>
          <a:p>
            <a:endParaRPr lang="en-US" dirty="0">
              <a:solidFill>
                <a:schemeClr val="accent1"/>
              </a:solidFill>
            </a:endParaRPr>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35692783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BCE92-7537-F5E3-51D7-C9E21751E84F}"/>
              </a:ext>
            </a:extLst>
          </p:cNvPr>
          <p:cNvSpPr>
            <a:spLocks noGrp="1"/>
          </p:cNvSpPr>
          <p:nvPr>
            <p:ph type="title"/>
          </p:nvPr>
        </p:nvSpPr>
        <p:spPr/>
        <p:txBody>
          <a:bodyPr>
            <a:normAutofit/>
          </a:bodyPr>
          <a:lstStyle/>
          <a:p>
            <a:r>
              <a:rPr lang="en-US" sz="6000" b="1" dirty="0"/>
              <a:t>Decision making</a:t>
            </a:r>
          </a:p>
        </p:txBody>
      </p:sp>
      <p:sp>
        <p:nvSpPr>
          <p:cNvPr id="3" name="Content Placeholder 2">
            <a:extLst>
              <a:ext uri="{FF2B5EF4-FFF2-40B4-BE49-F238E27FC236}">
                <a16:creationId xmlns:a16="http://schemas.microsoft.com/office/drawing/2014/main" id="{A3A9E2B4-824F-F9D2-529D-F346F533840D}"/>
              </a:ext>
            </a:extLst>
          </p:cNvPr>
          <p:cNvSpPr>
            <a:spLocks noGrp="1"/>
          </p:cNvSpPr>
          <p:nvPr>
            <p:ph idx="1"/>
          </p:nvPr>
        </p:nvSpPr>
        <p:spPr/>
        <p:txBody>
          <a:bodyPr>
            <a:normAutofit/>
          </a:bodyPr>
          <a:lstStyle/>
          <a:p>
            <a:r>
              <a:rPr lang="en-US" sz="4000" dirty="0"/>
              <a:t>New projects</a:t>
            </a:r>
          </a:p>
          <a:p>
            <a:r>
              <a:rPr lang="en-US" sz="4000" dirty="0"/>
              <a:t>Allocating budgets</a:t>
            </a:r>
          </a:p>
          <a:p>
            <a:r>
              <a:rPr lang="en-US" sz="4000" dirty="0"/>
              <a:t>Predicting the success or failure</a:t>
            </a:r>
          </a:p>
          <a:p>
            <a:endParaRPr lang="en-US" sz="4000" dirty="0"/>
          </a:p>
          <a:p>
            <a:endParaRPr lang="en-US" sz="4000" dirty="0"/>
          </a:p>
        </p:txBody>
      </p:sp>
    </p:spTree>
    <p:extLst>
      <p:ext uri="{BB962C8B-B14F-4D97-AF65-F5344CB8AC3E}">
        <p14:creationId xmlns:p14="http://schemas.microsoft.com/office/powerpoint/2010/main" val="42852005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DE165D-18C9-03BF-D5B2-61A2BC27F11D}"/>
              </a:ext>
            </a:extLst>
          </p:cNvPr>
          <p:cNvSpPr>
            <a:spLocks noGrp="1"/>
          </p:cNvSpPr>
          <p:nvPr>
            <p:ph type="title"/>
          </p:nvPr>
        </p:nvSpPr>
        <p:spPr/>
        <p:txBody>
          <a:bodyPr>
            <a:normAutofit/>
          </a:bodyPr>
          <a:lstStyle/>
          <a:p>
            <a:r>
              <a:rPr lang="en-US" sz="6000" b="1" dirty="0"/>
              <a:t>Data Everywhere</a:t>
            </a:r>
          </a:p>
        </p:txBody>
      </p:sp>
      <p:sp>
        <p:nvSpPr>
          <p:cNvPr id="3" name="Content Placeholder 2">
            <a:extLst>
              <a:ext uri="{FF2B5EF4-FFF2-40B4-BE49-F238E27FC236}">
                <a16:creationId xmlns:a16="http://schemas.microsoft.com/office/drawing/2014/main" id="{1ADB4431-AAC3-B939-B602-1F2967126E8E}"/>
              </a:ext>
            </a:extLst>
          </p:cNvPr>
          <p:cNvSpPr>
            <a:spLocks noGrp="1"/>
          </p:cNvSpPr>
          <p:nvPr>
            <p:ph idx="1"/>
          </p:nvPr>
        </p:nvSpPr>
        <p:spPr/>
        <p:txBody>
          <a:bodyPr>
            <a:normAutofit/>
          </a:bodyPr>
          <a:lstStyle/>
          <a:p>
            <a:r>
              <a:rPr lang="en-US" sz="4000" dirty="0"/>
              <a:t>So much data</a:t>
            </a:r>
          </a:p>
          <a:p>
            <a:r>
              <a:rPr lang="en-US" sz="4000" dirty="0"/>
              <a:t>Data distributed across the env (Hybrid, on-prem, SaaS sources etc.)</a:t>
            </a:r>
          </a:p>
          <a:p>
            <a:r>
              <a:rPr lang="en-US" sz="4000" dirty="0"/>
              <a:t>Regulations</a:t>
            </a:r>
          </a:p>
          <a:p>
            <a:r>
              <a:rPr lang="en-US" sz="4000" dirty="0"/>
              <a:t>Different users, different roles (Data scientist, Data engineers)</a:t>
            </a:r>
          </a:p>
        </p:txBody>
      </p:sp>
    </p:spTree>
    <p:extLst>
      <p:ext uri="{BB962C8B-B14F-4D97-AF65-F5344CB8AC3E}">
        <p14:creationId xmlns:p14="http://schemas.microsoft.com/office/powerpoint/2010/main" val="7910178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670E20-D0C7-485E-76C1-2946B433FA05}"/>
              </a:ext>
            </a:extLst>
          </p:cNvPr>
          <p:cNvSpPr>
            <a:spLocks noGrp="1"/>
          </p:cNvSpPr>
          <p:nvPr>
            <p:ph type="title"/>
          </p:nvPr>
        </p:nvSpPr>
        <p:spPr/>
        <p:txBody>
          <a:bodyPr>
            <a:normAutofit/>
          </a:bodyPr>
          <a:lstStyle/>
          <a:p>
            <a:r>
              <a:rPr lang="en-US" sz="6000" b="1" dirty="0"/>
              <a:t>Microsoft Purview</a:t>
            </a:r>
          </a:p>
        </p:txBody>
      </p:sp>
      <p:sp>
        <p:nvSpPr>
          <p:cNvPr id="3" name="Content Placeholder 2">
            <a:extLst>
              <a:ext uri="{FF2B5EF4-FFF2-40B4-BE49-F238E27FC236}">
                <a16:creationId xmlns:a16="http://schemas.microsoft.com/office/drawing/2014/main" id="{E5768A9A-2820-6378-9A93-B509B063297D}"/>
              </a:ext>
            </a:extLst>
          </p:cNvPr>
          <p:cNvSpPr>
            <a:spLocks noGrp="1"/>
          </p:cNvSpPr>
          <p:nvPr>
            <p:ph idx="1"/>
          </p:nvPr>
        </p:nvSpPr>
        <p:spPr/>
        <p:txBody>
          <a:bodyPr/>
          <a:lstStyle/>
          <a:p>
            <a:r>
              <a:rPr lang="en-US" sz="4000" dirty="0"/>
              <a:t>Unified platform-based approach</a:t>
            </a:r>
          </a:p>
          <a:p>
            <a:r>
              <a:rPr lang="en-US" sz="4000" dirty="0"/>
              <a:t>Open source – add more types to open source </a:t>
            </a:r>
            <a:r>
              <a:rPr lang="en-US" sz="4000" dirty="0" err="1"/>
              <a:t>apache</a:t>
            </a:r>
            <a:r>
              <a:rPr lang="en-US" sz="4000" dirty="0"/>
              <a:t> atlas</a:t>
            </a:r>
          </a:p>
          <a:p>
            <a:r>
              <a:rPr lang="en-US" sz="4000" dirty="0"/>
              <a:t>Data needs to be discovered </a:t>
            </a:r>
          </a:p>
          <a:p>
            <a:r>
              <a:rPr lang="en-US" sz="4000" dirty="0"/>
              <a:t>High quality data</a:t>
            </a:r>
          </a:p>
          <a:p>
            <a:r>
              <a:rPr lang="en-US" sz="4000" dirty="0"/>
              <a:t>Able to be accessible to right people</a:t>
            </a:r>
          </a:p>
          <a:p>
            <a:endParaRPr lang="en-US" sz="4000" dirty="0"/>
          </a:p>
          <a:p>
            <a:endParaRPr lang="en-US" dirty="0"/>
          </a:p>
          <a:p>
            <a:endParaRPr lang="en-US" dirty="0"/>
          </a:p>
          <a:p>
            <a:endParaRPr lang="en-US" dirty="0"/>
          </a:p>
        </p:txBody>
      </p:sp>
    </p:spTree>
    <p:extLst>
      <p:ext uri="{BB962C8B-B14F-4D97-AF65-F5344CB8AC3E}">
        <p14:creationId xmlns:p14="http://schemas.microsoft.com/office/powerpoint/2010/main" val="40624615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Graphic showing Microsoft Purview's high-level architecture.">
            <a:extLst>
              <a:ext uri="{FF2B5EF4-FFF2-40B4-BE49-F238E27FC236}">
                <a16:creationId xmlns:a16="http://schemas.microsoft.com/office/drawing/2014/main" id="{A0C0DF53-8760-3453-202E-445C1EFDF0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1004888"/>
            <a:ext cx="11430000" cy="484822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FB609FCA-DFDC-9EFE-D71A-29B8BDFDD9BF}"/>
              </a:ext>
            </a:extLst>
          </p:cNvPr>
          <p:cNvSpPr txBox="1"/>
          <p:nvPr/>
        </p:nvSpPr>
        <p:spPr>
          <a:xfrm>
            <a:off x="4757737" y="6401485"/>
            <a:ext cx="10720388" cy="369332"/>
          </a:xfrm>
          <a:prstGeom prst="rect">
            <a:avLst/>
          </a:prstGeom>
          <a:noFill/>
        </p:spPr>
        <p:txBody>
          <a:bodyPr wrap="square">
            <a:spAutoFit/>
          </a:bodyPr>
          <a:lstStyle/>
          <a:p>
            <a:r>
              <a:rPr lang="en-US" i="1" dirty="0"/>
              <a:t>https://learn.microsoft.com/en-us/purview/governance-solutions-overview</a:t>
            </a:r>
          </a:p>
        </p:txBody>
      </p:sp>
    </p:spTree>
    <p:extLst>
      <p:ext uri="{BB962C8B-B14F-4D97-AF65-F5344CB8AC3E}">
        <p14:creationId xmlns:p14="http://schemas.microsoft.com/office/powerpoint/2010/main" val="518040973"/>
      </p:ext>
    </p:extLst>
  </p:cSld>
  <p:clrMapOvr>
    <a:masterClrMapping/>
  </p:clrMapOvr>
</p:sld>
</file>

<file path=ppt/theme/theme1.xml><?xml version="1.0" encoding="utf-8"?>
<a:theme xmlns:a="http://schemas.openxmlformats.org/drawingml/2006/main" name="Diseño predeterminado">
  <a:themeElements>
    <a:clrScheme name="Diseño predeterminad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iseño predeterminado">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iseño predeterminad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iseño predeterminado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iseño predeterminado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iseño predeterminado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iseño predeterminado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iseño predeterminado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iseño predeterminado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iseño predeterminado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iseño predeterminado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iseño predeterminado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iseño predeterminado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iseño predeterminado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Happy Winter season! · SlidesMania</Template>
  <TotalTime>9945</TotalTime>
  <Words>362</Words>
  <Application>Microsoft Office PowerPoint</Application>
  <PresentationFormat>Widescreen</PresentationFormat>
  <Paragraphs>52</Paragraphs>
  <Slides>54</Slides>
  <Notes>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54</vt:i4>
      </vt:variant>
    </vt:vector>
  </HeadingPairs>
  <TitlesOfParts>
    <vt:vector size="57" baseType="lpstr">
      <vt:lpstr>Arial</vt:lpstr>
      <vt:lpstr>Calibri</vt:lpstr>
      <vt:lpstr>Diseño predeterminado</vt:lpstr>
      <vt:lpstr>Introduction to Azure Purview concepts </vt:lpstr>
      <vt:lpstr>PowerPoint Presentation</vt:lpstr>
      <vt:lpstr>PowerPoint Presentation</vt:lpstr>
      <vt:lpstr>Netflix uses</vt:lpstr>
      <vt:lpstr>Analyses user engagement data to create content production </vt:lpstr>
      <vt:lpstr>Decision making</vt:lpstr>
      <vt:lpstr>Data Everywhere</vt:lpstr>
      <vt:lpstr>Microsoft Purview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Deepthi Reddy</dc:creator>
  <cp:lastModifiedBy>Deepthi Reddy</cp:lastModifiedBy>
  <cp:revision>51</cp:revision>
  <dcterms:created xsi:type="dcterms:W3CDTF">2023-11-24T03:26:47Z</dcterms:created>
  <dcterms:modified xsi:type="dcterms:W3CDTF">2023-12-25T03:59:49Z</dcterms:modified>
</cp:coreProperties>
</file>